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2"/>
  </p:notesMasterIdLst>
  <p:handoutMasterIdLst>
    <p:handoutMasterId r:id="rId43"/>
  </p:handoutMasterIdLst>
  <p:sldIdLst>
    <p:sldId id="256" r:id="rId2"/>
    <p:sldId id="325" r:id="rId3"/>
    <p:sldId id="258" r:id="rId4"/>
    <p:sldId id="260" r:id="rId5"/>
    <p:sldId id="327" r:id="rId6"/>
    <p:sldId id="259" r:id="rId7"/>
    <p:sldId id="297" r:id="rId8"/>
    <p:sldId id="328" r:id="rId9"/>
    <p:sldId id="329" r:id="rId10"/>
    <p:sldId id="330" r:id="rId11"/>
    <p:sldId id="332" r:id="rId12"/>
    <p:sldId id="331" r:id="rId13"/>
    <p:sldId id="298" r:id="rId14"/>
    <p:sldId id="339" r:id="rId15"/>
    <p:sldId id="333" r:id="rId16"/>
    <p:sldId id="340" r:id="rId17"/>
    <p:sldId id="342" r:id="rId18"/>
    <p:sldId id="343" r:id="rId19"/>
    <p:sldId id="359" r:id="rId20"/>
    <p:sldId id="361" r:id="rId21"/>
    <p:sldId id="346" r:id="rId22"/>
    <p:sldId id="347" r:id="rId23"/>
    <p:sldId id="352" r:id="rId24"/>
    <p:sldId id="356" r:id="rId25"/>
    <p:sldId id="360" r:id="rId26"/>
    <p:sldId id="350" r:id="rId27"/>
    <p:sldId id="357" r:id="rId28"/>
    <p:sldId id="358" r:id="rId29"/>
    <p:sldId id="351" r:id="rId30"/>
    <p:sldId id="299" r:id="rId31"/>
    <p:sldId id="334" r:id="rId32"/>
    <p:sldId id="355" r:id="rId33"/>
    <p:sldId id="354" r:id="rId34"/>
    <p:sldId id="300" r:id="rId35"/>
    <p:sldId id="335" r:id="rId36"/>
    <p:sldId id="302" r:id="rId37"/>
    <p:sldId id="278" r:id="rId38"/>
    <p:sldId id="261" r:id="rId39"/>
    <p:sldId id="303" r:id="rId40"/>
    <p:sldId id="304" r:id="rId41"/>
  </p:sldIdLst>
  <p:sldSz cx="9144000" cy="5143500" type="screen16x9"/>
  <p:notesSz cx="6858000" cy="9144000"/>
  <p:embeddedFontLst>
    <p:embeddedFont>
      <p:font typeface="Baloo 2" panose="020B0604020202020204" charset="-93"/>
      <p:regular r:id="rId44"/>
      <p:bold r:id="rId45"/>
    </p:embeddedFont>
    <p:embeddedFont>
      <p:font typeface="Montserrat" panose="00000500000000000000" pitchFamily="2" charset="-93"/>
      <p:regular r:id="rId46"/>
      <p:bold r:id="rId47"/>
      <p:italic r:id="rId48"/>
      <p:boldItalic r:id="rId49"/>
    </p:embeddedFont>
    <p:embeddedFont>
      <p:font typeface="Montserrat ExtraBold" panose="00000900000000000000" pitchFamily="2" charset="-93"/>
      <p:bold r:id="rId50"/>
      <p:boldItalic r:id="rId51"/>
    </p:embeddedFont>
    <p:embeddedFont>
      <p:font typeface="Segoe UI" panose="020B0502040204020203"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B0043F-3C83-4313-B1F9-D026274BEBF6}" v="2087" dt="2024-05-22T02:45:21.939"/>
    <p1510:client id="{87F5C42A-3C1E-4F37-BFCD-5CCB7405B872}" v="12" vWet="13" dt="2024-05-21T09:54:19.305"/>
    <p1510:client id="{BAF8A0FC-2A1D-4985-B7FF-B48E4ED00DBB}" v="24" vWet="25" dt="2024-05-21T14:15:51.010"/>
  </p1510:revLst>
</p1510:revInfo>
</file>

<file path=ppt/tableStyles.xml><?xml version="1.0" encoding="utf-8"?>
<a:tblStyleLst xmlns:a="http://schemas.openxmlformats.org/drawingml/2006/main" def="{5CF378F6-85DA-4DC1-95D8-E0A08E967053}">
  <a:tblStyle styleId="{5CF378F6-85DA-4DC1-95D8-E0A08E9670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8D8CC63-B741-4910-8B27-8C39ECD78DC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4660"/>
  </p:normalViewPr>
  <p:slideViewPr>
    <p:cSldViewPr snapToGrid="0">
      <p:cViewPr varScale="1">
        <p:scale>
          <a:sx n="110" d="100"/>
          <a:sy n="110" d="100"/>
        </p:scale>
        <p:origin x="533" y="62"/>
      </p:cViewPr>
      <p:guideLst/>
    </p:cSldViewPr>
  </p:slideViewPr>
  <p:notesTextViewPr>
    <p:cViewPr>
      <p:scale>
        <a:sx n="1" d="1"/>
        <a:sy n="1" d="1"/>
      </p:scale>
      <p:origin x="0" y="0"/>
    </p:cViewPr>
  </p:notesTextViewPr>
  <p:notesViewPr>
    <p:cSldViewPr snapToGrid="0">
      <p:cViewPr varScale="1">
        <p:scale>
          <a:sx n="66" d="100"/>
          <a:sy n="66" d="100"/>
        </p:scale>
        <p:origin x="306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4B7E0-09D6-283E-8FB9-7EC055F1C5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E7E5FD43-A294-3A95-308D-89FC7ADB0F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60B51-C5E5-4B0E-9ED8-409B02218CEB}" type="datetimeFigureOut">
              <a:rPr lang="vi-VN" smtClean="0"/>
              <a:t>22/05/2024</a:t>
            </a:fld>
            <a:endParaRPr lang="vi-VN"/>
          </a:p>
        </p:txBody>
      </p:sp>
      <p:sp>
        <p:nvSpPr>
          <p:cNvPr id="4" name="Footer Placeholder 3">
            <a:extLst>
              <a:ext uri="{FF2B5EF4-FFF2-40B4-BE49-F238E27FC236}">
                <a16:creationId xmlns:a16="http://schemas.microsoft.com/office/drawing/2014/main" id="{A024D095-94CE-BB95-320B-A363886BFB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5EAF078B-015A-89BA-5873-584198B633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68DFED-E240-4C07-92E2-5F10A76F07FB}" type="slidenum">
              <a:rPr lang="vi-VN" smtClean="0"/>
              <a:t>‹#›</a:t>
            </a:fld>
            <a:endParaRPr lang="vi-VN"/>
          </a:p>
        </p:txBody>
      </p:sp>
    </p:spTree>
    <p:extLst>
      <p:ext uri="{BB962C8B-B14F-4D97-AF65-F5344CB8AC3E}">
        <p14:creationId xmlns:p14="http://schemas.microsoft.com/office/powerpoint/2010/main" val="269183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e5e11082c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e5e11082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017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e5e11082c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e5e11082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45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e5e11082c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e5e11082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97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e5e11082c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e5e11082c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420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16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68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969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092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694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867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e5e11082c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e5e11082c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454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337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906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082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910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03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802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139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499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70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397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e5e11082c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e5e11082c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e5e11082c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e5e11082c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292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e5e11082c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e5e11082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316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e5e11082c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e5e11082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868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e5e11082c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e5e11082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682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e5e11082c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e5e11082c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346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538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e5e11082c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e5e11082c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934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b1fa4ddd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e5e11082c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5e11082c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e5e11082c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e5e11082c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e5e11082c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e5e11082c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49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5e11082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5e11082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e5e11082c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e5e11082c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909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e5e11082c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e5e11082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e5e11082c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e5e11082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752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solidFill>
          <a:schemeClr val="dk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rotWithShape="1">
          <a:blip r:embed="rId3">
            <a:alphaModFix/>
          </a:blip>
          <a:srcRect l="3592" t="5349" r="3583" b="5349"/>
          <a:stretch/>
        </p:blipFill>
        <p:spPr>
          <a:xfrm>
            <a:off x="328225" y="275175"/>
            <a:ext cx="8487701" cy="3503075"/>
          </a:xfrm>
          <a:prstGeom prst="rect">
            <a:avLst/>
          </a:prstGeom>
          <a:noFill/>
          <a:ln>
            <a:noFill/>
          </a:ln>
        </p:spPr>
      </p:pic>
      <p:sp>
        <p:nvSpPr>
          <p:cNvPr id="11" name="Google Shape;11;p2"/>
          <p:cNvSpPr txBox="1">
            <a:spLocks noGrp="1"/>
          </p:cNvSpPr>
          <p:nvPr>
            <p:ph type="subTitle" idx="1"/>
          </p:nvPr>
        </p:nvSpPr>
        <p:spPr>
          <a:xfrm rot="-546">
            <a:off x="719993" y="3836338"/>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p:nvPr>
        </p:nvSpPr>
        <p:spPr>
          <a:xfrm>
            <a:off x="720000" y="860350"/>
            <a:ext cx="5116500" cy="25950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a:spLocks noGrp="1"/>
          </p:cNvSpPr>
          <p:nvPr>
            <p:ph type="pic" idx="2"/>
          </p:nvPr>
        </p:nvSpPr>
        <p:spPr>
          <a:xfrm>
            <a:off x="6138325" y="540000"/>
            <a:ext cx="2455200" cy="4603500"/>
          </a:xfrm>
          <a:prstGeom prst="rect">
            <a:avLst/>
          </a:prstGeom>
          <a:noFill/>
          <a:ln>
            <a:noFill/>
          </a:ln>
        </p:spPr>
      </p:sp>
      <p:grpSp>
        <p:nvGrpSpPr>
          <p:cNvPr id="14" name="Google Shape;14;p2"/>
          <p:cNvGrpSpPr/>
          <p:nvPr/>
        </p:nvGrpSpPr>
        <p:grpSpPr>
          <a:xfrm>
            <a:off x="518452" y="-994833"/>
            <a:ext cx="75987" cy="2117448"/>
            <a:chOff x="3000775" y="2720950"/>
            <a:chExt cx="6900" cy="192275"/>
          </a:xfrm>
        </p:grpSpPr>
        <p:sp>
          <p:nvSpPr>
            <p:cNvPr id="15" name="Google Shape;15;p2"/>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Date Placeholder 4">
            <a:extLst>
              <a:ext uri="{FF2B5EF4-FFF2-40B4-BE49-F238E27FC236}">
                <a16:creationId xmlns:a16="http://schemas.microsoft.com/office/drawing/2014/main" id="{D7BF32B3-5E7E-4508-E2B7-54103FA62254}"/>
              </a:ext>
            </a:extLst>
          </p:cNvPr>
          <p:cNvSpPr>
            <a:spLocks noGrp="1"/>
          </p:cNvSpPr>
          <p:nvPr>
            <p:ph type="dt" sz="half" idx="10"/>
          </p:nvPr>
        </p:nvSpPr>
        <p:spPr/>
        <p:txBody>
          <a:bodyPr/>
          <a:lstStyle>
            <a:lvl1pPr>
              <a:defRPr sz="1600">
                <a:solidFill>
                  <a:schemeClr val="bg1"/>
                </a:solidFill>
              </a:defRPr>
            </a:lvl1pPr>
          </a:lstStyle>
          <a:p>
            <a:fld id="{D3F9E1F8-6CE0-414F-BFF1-52F9118B6F73}" type="datetime1">
              <a:rPr lang="vi-VN" smtClean="0"/>
              <a:t>22/05/2024</a:t>
            </a:fld>
            <a:endParaRPr lang="vi-VN"/>
          </a:p>
        </p:txBody>
      </p:sp>
      <p:sp>
        <p:nvSpPr>
          <p:cNvPr id="6" name="Footer Placeholder 5">
            <a:extLst>
              <a:ext uri="{FF2B5EF4-FFF2-40B4-BE49-F238E27FC236}">
                <a16:creationId xmlns:a16="http://schemas.microsoft.com/office/drawing/2014/main" id="{730180C6-6098-C22A-B22E-ABE369CD6B57}"/>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83F1D1F7-972E-CB69-AE60-F65C9DB2A4CF}"/>
              </a:ext>
            </a:extLst>
          </p:cNvPr>
          <p:cNvSpPr>
            <a:spLocks noGrp="1"/>
          </p:cNvSpPr>
          <p:nvPr>
            <p:ph type="sldNum" sz="quarter" idx="12"/>
          </p:nvPr>
        </p:nvSpPr>
        <p:spPr/>
        <p:txBody>
          <a:bodyPr/>
          <a:lstStyle>
            <a:lvl1pPr>
              <a:defRPr sz="1600">
                <a:solidFill>
                  <a:schemeClr val="bg1"/>
                </a:solidFill>
              </a:defRPr>
            </a:lvl1pPr>
          </a:lstStyle>
          <a:p>
            <a:fld id="{BE316380-BF92-4C1F-852B-AC6324F4B136}" type="slidenum">
              <a:rPr lang="vi-VN" smtClean="0"/>
              <a:pPr/>
              <a:t>‹#›</a:t>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5">
  <p:cSld name="TITLE_ONLY_6">
    <p:spTree>
      <p:nvGrpSpPr>
        <p:cNvPr id="1" name="Shape 170"/>
        <p:cNvGrpSpPr/>
        <p:nvPr/>
      </p:nvGrpSpPr>
      <p:grpSpPr>
        <a:xfrm>
          <a:off x="0" y="0"/>
          <a:ext cx="0" cy="0"/>
          <a:chOff x="0" y="0"/>
          <a:chExt cx="0" cy="0"/>
        </a:xfrm>
      </p:grpSpPr>
      <p:pic>
        <p:nvPicPr>
          <p:cNvPr id="171" name="Google Shape;171;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2" name="Google Shape;172;p1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3" name="Google Shape;173;p19"/>
          <p:cNvGrpSpPr/>
          <p:nvPr/>
        </p:nvGrpSpPr>
        <p:grpSpPr>
          <a:xfrm>
            <a:off x="8850852" y="832317"/>
            <a:ext cx="75987" cy="2117448"/>
            <a:chOff x="3000775" y="2720950"/>
            <a:chExt cx="6900" cy="192275"/>
          </a:xfrm>
        </p:grpSpPr>
        <p:sp>
          <p:nvSpPr>
            <p:cNvPr id="174" name="Google Shape;174;p19"/>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19"/>
          <p:cNvSpPr/>
          <p:nvPr/>
        </p:nvSpPr>
        <p:spPr>
          <a:xfrm>
            <a:off x="8850850" y="539988"/>
            <a:ext cx="457900" cy="56950"/>
          </a:xfrm>
          <a:custGeom>
            <a:avLst/>
            <a:gdLst/>
            <a:ahLst/>
            <a:cxnLst/>
            <a:rect l="l" t="t" r="r" b="b"/>
            <a:pathLst>
              <a:path w="18316" h="2278" extrusionOk="0">
                <a:moveTo>
                  <a:pt x="1" y="0"/>
                </a:moveTo>
                <a:lnTo>
                  <a:pt x="1" y="2278"/>
                </a:lnTo>
                <a:lnTo>
                  <a:pt x="18316" y="2278"/>
                </a:lnTo>
                <a:lnTo>
                  <a:pt x="18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Date Placeholder 1">
            <a:extLst>
              <a:ext uri="{FF2B5EF4-FFF2-40B4-BE49-F238E27FC236}">
                <a16:creationId xmlns:a16="http://schemas.microsoft.com/office/drawing/2014/main" id="{2D678C0C-3F4E-ECEC-476F-146F3B04738D}"/>
              </a:ext>
            </a:extLst>
          </p:cNvPr>
          <p:cNvSpPr>
            <a:spLocks noGrp="1"/>
          </p:cNvSpPr>
          <p:nvPr>
            <p:ph type="dt" sz="half" idx="10"/>
          </p:nvPr>
        </p:nvSpPr>
        <p:spPr/>
        <p:txBody>
          <a:bodyPr/>
          <a:lstStyle/>
          <a:p>
            <a:fld id="{DE8889D4-7B2E-481D-BC1A-FB5480400781}" type="datetime1">
              <a:rPr lang="vi-VN" smtClean="0"/>
              <a:t>22/05/2024</a:t>
            </a:fld>
            <a:endParaRPr lang="vi-VN"/>
          </a:p>
        </p:txBody>
      </p:sp>
      <p:sp>
        <p:nvSpPr>
          <p:cNvPr id="3" name="Footer Placeholder 2">
            <a:extLst>
              <a:ext uri="{FF2B5EF4-FFF2-40B4-BE49-F238E27FC236}">
                <a16:creationId xmlns:a16="http://schemas.microsoft.com/office/drawing/2014/main" id="{C3833EA9-6741-B55B-2101-C4B9221916D4}"/>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BD627600-441A-4F29-2575-EC65D77D93C9}"/>
              </a:ext>
            </a:extLst>
          </p:cNvPr>
          <p:cNvSpPr>
            <a:spLocks noGrp="1"/>
          </p:cNvSpPr>
          <p:nvPr>
            <p:ph type="sldNum" sz="quarter" idx="12"/>
          </p:nvPr>
        </p:nvSpPr>
        <p:spPr/>
        <p:txBody>
          <a:bodyPr/>
          <a:lstStyle/>
          <a:p>
            <a:fld id="{BE316380-BF92-4C1F-852B-AC6324F4B136}" type="slidenum">
              <a:rPr lang="vi-VN" smtClean="0"/>
              <a:t>‹#›</a:t>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MAIN_POINT_1_5">
    <p:spTree>
      <p:nvGrpSpPr>
        <p:cNvPr id="1" name="Shape 208"/>
        <p:cNvGrpSpPr/>
        <p:nvPr/>
      </p:nvGrpSpPr>
      <p:grpSpPr>
        <a:xfrm>
          <a:off x="0" y="0"/>
          <a:ext cx="0" cy="0"/>
          <a:chOff x="0" y="0"/>
          <a:chExt cx="0" cy="0"/>
        </a:xfrm>
      </p:grpSpPr>
      <p:pic>
        <p:nvPicPr>
          <p:cNvPr id="209" name="Google Shape;209;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0" name="Google Shape;210;p2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22"/>
          <p:cNvSpPr txBox="1">
            <a:spLocks noGrp="1"/>
          </p:cNvSpPr>
          <p:nvPr>
            <p:ph type="body" idx="1"/>
          </p:nvPr>
        </p:nvSpPr>
        <p:spPr>
          <a:xfrm>
            <a:off x="720000" y="1104300"/>
            <a:ext cx="7704000" cy="3499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3"/>
              </a:buClr>
              <a:buSzPts val="1400"/>
              <a:buChar char="●"/>
              <a:defRPr sz="12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grpSp>
        <p:nvGrpSpPr>
          <p:cNvPr id="212" name="Google Shape;212;p22"/>
          <p:cNvGrpSpPr/>
          <p:nvPr/>
        </p:nvGrpSpPr>
        <p:grpSpPr>
          <a:xfrm rot="5400000">
            <a:off x="7424856" y="3960264"/>
            <a:ext cx="748745" cy="2296756"/>
            <a:chOff x="-2910884" y="2751582"/>
            <a:chExt cx="241134" cy="739648"/>
          </a:xfrm>
        </p:grpSpPr>
        <p:sp>
          <p:nvSpPr>
            <p:cNvPr id="213" name="Google Shape;213;p22"/>
            <p:cNvSpPr/>
            <p:nvPr/>
          </p:nvSpPr>
          <p:spPr>
            <a:xfrm>
              <a:off x="-2910884" y="3250008"/>
              <a:ext cx="241134" cy="241222"/>
            </a:xfrm>
            <a:custGeom>
              <a:avLst/>
              <a:gdLst/>
              <a:ahLst/>
              <a:cxnLst/>
              <a:rect l="l" t="t" r="r" b="b"/>
              <a:pathLst>
                <a:path w="2730" h="2731" extrusionOk="0">
                  <a:moveTo>
                    <a:pt x="1365" y="82"/>
                  </a:moveTo>
                  <a:cubicBezTo>
                    <a:pt x="2072" y="82"/>
                    <a:pt x="2648" y="658"/>
                    <a:pt x="2648" y="1364"/>
                  </a:cubicBezTo>
                  <a:cubicBezTo>
                    <a:pt x="2648" y="2071"/>
                    <a:pt x="2072" y="2647"/>
                    <a:pt x="1365" y="2647"/>
                  </a:cubicBezTo>
                  <a:cubicBezTo>
                    <a:pt x="658" y="2647"/>
                    <a:pt x="82" y="2071"/>
                    <a:pt x="82" y="1364"/>
                  </a:cubicBezTo>
                  <a:cubicBezTo>
                    <a:pt x="82" y="658"/>
                    <a:pt x="658" y="82"/>
                    <a:pt x="1365" y="82"/>
                  </a:cubicBezTo>
                  <a:close/>
                  <a:moveTo>
                    <a:pt x="1365" y="1"/>
                  </a:moveTo>
                  <a:cubicBezTo>
                    <a:pt x="613" y="1"/>
                    <a:pt x="1" y="614"/>
                    <a:pt x="1" y="1365"/>
                  </a:cubicBezTo>
                  <a:cubicBezTo>
                    <a:pt x="1" y="2117"/>
                    <a:pt x="612" y="2731"/>
                    <a:pt x="1365" y="2731"/>
                  </a:cubicBezTo>
                  <a:cubicBezTo>
                    <a:pt x="2117" y="2731"/>
                    <a:pt x="2729" y="2117"/>
                    <a:pt x="2729" y="1365"/>
                  </a:cubicBezTo>
                  <a:cubicBezTo>
                    <a:pt x="2729" y="614"/>
                    <a:pt x="2118" y="1"/>
                    <a:pt x="1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2910884" y="3125467"/>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3"/>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2910884" y="3000839"/>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2910884" y="2876210"/>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30"/>
                    <a:pt x="1365" y="2730"/>
                  </a:cubicBezTo>
                  <a:cubicBezTo>
                    <a:pt x="2117" y="2730"/>
                    <a:pt x="2729" y="2117"/>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2910884" y="2751582"/>
              <a:ext cx="241134" cy="241046"/>
            </a:xfrm>
            <a:custGeom>
              <a:avLst/>
              <a:gdLst/>
              <a:ahLst/>
              <a:cxnLst/>
              <a:rect l="l" t="t" r="r" b="b"/>
              <a:pathLst>
                <a:path w="2730" h="2729"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29"/>
                    <a:pt x="1365" y="2729"/>
                  </a:cubicBezTo>
                  <a:cubicBezTo>
                    <a:pt x="2117" y="2729"/>
                    <a:pt x="2729" y="2117"/>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2"/>
          <p:cNvSpPr/>
          <p:nvPr/>
        </p:nvSpPr>
        <p:spPr>
          <a:xfrm>
            <a:off x="6010875" y="4575013"/>
            <a:ext cx="457900" cy="56950"/>
          </a:xfrm>
          <a:custGeom>
            <a:avLst/>
            <a:gdLst/>
            <a:ahLst/>
            <a:cxnLst/>
            <a:rect l="l" t="t" r="r" b="b"/>
            <a:pathLst>
              <a:path w="18316" h="2278" extrusionOk="0">
                <a:moveTo>
                  <a:pt x="1" y="0"/>
                </a:moveTo>
                <a:lnTo>
                  <a:pt x="1" y="2278"/>
                </a:lnTo>
                <a:lnTo>
                  <a:pt x="18316" y="2278"/>
                </a:lnTo>
                <a:lnTo>
                  <a:pt x="18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2"/>
          <p:cNvGrpSpPr/>
          <p:nvPr/>
        </p:nvGrpSpPr>
        <p:grpSpPr>
          <a:xfrm>
            <a:off x="8760752" y="-994833"/>
            <a:ext cx="75987" cy="2117448"/>
            <a:chOff x="3000775" y="2720950"/>
            <a:chExt cx="6900" cy="192275"/>
          </a:xfrm>
        </p:grpSpPr>
        <p:sp>
          <p:nvSpPr>
            <p:cNvPr id="220" name="Google Shape;220;p22"/>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Date Placeholder 1">
            <a:extLst>
              <a:ext uri="{FF2B5EF4-FFF2-40B4-BE49-F238E27FC236}">
                <a16:creationId xmlns:a16="http://schemas.microsoft.com/office/drawing/2014/main" id="{F5966475-5BE7-AD25-7CD8-01FF7FE66874}"/>
              </a:ext>
            </a:extLst>
          </p:cNvPr>
          <p:cNvSpPr>
            <a:spLocks noGrp="1"/>
          </p:cNvSpPr>
          <p:nvPr>
            <p:ph type="dt" sz="half" idx="10"/>
          </p:nvPr>
        </p:nvSpPr>
        <p:spPr/>
        <p:txBody>
          <a:bodyPr/>
          <a:lstStyle/>
          <a:p>
            <a:fld id="{4C9BC291-E2A4-44DF-928C-8940BF51370F}" type="datetime1">
              <a:rPr lang="vi-VN" smtClean="0"/>
              <a:t>22/05/2024</a:t>
            </a:fld>
            <a:endParaRPr lang="vi-VN"/>
          </a:p>
        </p:txBody>
      </p:sp>
      <p:sp>
        <p:nvSpPr>
          <p:cNvPr id="3" name="Footer Placeholder 2">
            <a:extLst>
              <a:ext uri="{FF2B5EF4-FFF2-40B4-BE49-F238E27FC236}">
                <a16:creationId xmlns:a16="http://schemas.microsoft.com/office/drawing/2014/main" id="{EB097D06-70E4-2AE3-9645-CAFF7C77AE11}"/>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53DF9254-1DA6-6879-709C-F3FA642F48B4}"/>
              </a:ext>
            </a:extLst>
          </p:cNvPr>
          <p:cNvSpPr>
            <a:spLocks noGrp="1"/>
          </p:cNvSpPr>
          <p:nvPr>
            <p:ph type="sldNum" sz="quarter" idx="12"/>
          </p:nvPr>
        </p:nvSpPr>
        <p:spPr/>
        <p:txBody>
          <a:bodyPr/>
          <a:lstStyle/>
          <a:p>
            <a:fld id="{BE316380-BF92-4C1F-852B-AC6324F4B136}" type="slidenum">
              <a:rPr lang="vi-VN" smtClean="0"/>
              <a:t>‹#›</a:t>
            </a:fld>
            <a:endParaRPr lang="vi-V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68"/>
        <p:cNvGrpSpPr/>
        <p:nvPr/>
      </p:nvGrpSpPr>
      <p:grpSpPr>
        <a:xfrm>
          <a:off x="0" y="0"/>
          <a:ext cx="0" cy="0"/>
          <a:chOff x="0" y="0"/>
          <a:chExt cx="0" cy="0"/>
        </a:xfrm>
      </p:grpSpPr>
      <p:pic>
        <p:nvPicPr>
          <p:cNvPr id="269" name="Google Shape;269;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0" name="Google Shape;270;p2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1" name="Google Shape;271;p25"/>
          <p:cNvSpPr txBox="1">
            <a:spLocks noGrp="1"/>
          </p:cNvSpPr>
          <p:nvPr>
            <p:ph type="title" idx="2"/>
          </p:nvPr>
        </p:nvSpPr>
        <p:spPr>
          <a:xfrm>
            <a:off x="1361138" y="1293976"/>
            <a:ext cx="2985600" cy="653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2" name="Google Shape;272;p25"/>
          <p:cNvSpPr txBox="1">
            <a:spLocks noGrp="1"/>
          </p:cNvSpPr>
          <p:nvPr>
            <p:ph type="subTitle" idx="1"/>
          </p:nvPr>
        </p:nvSpPr>
        <p:spPr>
          <a:xfrm>
            <a:off x="1361150" y="1839050"/>
            <a:ext cx="2985600" cy="110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5"/>
          <p:cNvSpPr txBox="1">
            <a:spLocks noGrp="1"/>
          </p:cNvSpPr>
          <p:nvPr>
            <p:ph type="title" idx="3"/>
          </p:nvPr>
        </p:nvSpPr>
        <p:spPr>
          <a:xfrm>
            <a:off x="5558087" y="1293976"/>
            <a:ext cx="2985600" cy="653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4" name="Google Shape;274;p25"/>
          <p:cNvSpPr txBox="1">
            <a:spLocks noGrp="1"/>
          </p:cNvSpPr>
          <p:nvPr>
            <p:ph type="subTitle" idx="4"/>
          </p:nvPr>
        </p:nvSpPr>
        <p:spPr>
          <a:xfrm>
            <a:off x="5558096" y="1839050"/>
            <a:ext cx="2985600" cy="110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5"/>
          <p:cNvSpPr txBox="1">
            <a:spLocks noGrp="1"/>
          </p:cNvSpPr>
          <p:nvPr>
            <p:ph type="title" idx="5"/>
          </p:nvPr>
        </p:nvSpPr>
        <p:spPr>
          <a:xfrm>
            <a:off x="1361125" y="3076700"/>
            <a:ext cx="2985600" cy="653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6" name="Google Shape;276;p25"/>
          <p:cNvSpPr txBox="1">
            <a:spLocks noGrp="1"/>
          </p:cNvSpPr>
          <p:nvPr>
            <p:ph type="subTitle" idx="6"/>
          </p:nvPr>
        </p:nvSpPr>
        <p:spPr>
          <a:xfrm>
            <a:off x="1361150" y="3627275"/>
            <a:ext cx="29856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25"/>
          <p:cNvSpPr txBox="1">
            <a:spLocks noGrp="1"/>
          </p:cNvSpPr>
          <p:nvPr>
            <p:ph type="title" idx="7"/>
          </p:nvPr>
        </p:nvSpPr>
        <p:spPr>
          <a:xfrm>
            <a:off x="5558074" y="3076700"/>
            <a:ext cx="2985600" cy="653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8" name="Google Shape;278;p25"/>
          <p:cNvSpPr txBox="1">
            <a:spLocks noGrp="1"/>
          </p:cNvSpPr>
          <p:nvPr>
            <p:ph type="subTitle" idx="8"/>
          </p:nvPr>
        </p:nvSpPr>
        <p:spPr>
          <a:xfrm>
            <a:off x="5558095" y="3627275"/>
            <a:ext cx="29856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9" name="Google Shape;279;p25"/>
          <p:cNvGrpSpPr/>
          <p:nvPr/>
        </p:nvGrpSpPr>
        <p:grpSpPr>
          <a:xfrm rot="5400000">
            <a:off x="8256489" y="554471"/>
            <a:ext cx="1009021" cy="450406"/>
            <a:chOff x="5854615" y="1952025"/>
            <a:chExt cx="259035" cy="115625"/>
          </a:xfrm>
        </p:grpSpPr>
        <p:sp>
          <p:nvSpPr>
            <p:cNvPr id="280" name="Google Shape;280;p25"/>
            <p:cNvSpPr/>
            <p:nvPr/>
          </p:nvSpPr>
          <p:spPr>
            <a:xfrm>
              <a:off x="5854615" y="1952075"/>
              <a:ext cx="115575" cy="115575"/>
            </a:xfrm>
            <a:custGeom>
              <a:avLst/>
              <a:gdLst/>
              <a:ahLst/>
              <a:cxnLst/>
              <a:rect l="l" t="t" r="r" b="b"/>
              <a:pathLst>
                <a:path w="4623" h="4623" extrusionOk="0">
                  <a:moveTo>
                    <a:pt x="3718" y="117"/>
                  </a:moveTo>
                  <a:lnTo>
                    <a:pt x="4504" y="903"/>
                  </a:lnTo>
                  <a:lnTo>
                    <a:pt x="3097" y="2312"/>
                  </a:lnTo>
                  <a:lnTo>
                    <a:pt x="4504" y="3720"/>
                  </a:lnTo>
                  <a:lnTo>
                    <a:pt x="3718" y="4506"/>
                  </a:lnTo>
                  <a:lnTo>
                    <a:pt x="2311" y="3098"/>
                  </a:lnTo>
                  <a:lnTo>
                    <a:pt x="904" y="4506"/>
                  </a:lnTo>
                  <a:lnTo>
                    <a:pt x="118" y="3720"/>
                  </a:lnTo>
                  <a:lnTo>
                    <a:pt x="1524" y="2312"/>
                  </a:lnTo>
                  <a:lnTo>
                    <a:pt x="117" y="903"/>
                  </a:lnTo>
                  <a:lnTo>
                    <a:pt x="903" y="117"/>
                  </a:lnTo>
                  <a:lnTo>
                    <a:pt x="2311" y="1525"/>
                  </a:lnTo>
                  <a:lnTo>
                    <a:pt x="3718" y="117"/>
                  </a:lnTo>
                  <a:close/>
                  <a:moveTo>
                    <a:pt x="904" y="0"/>
                  </a:moveTo>
                  <a:lnTo>
                    <a:pt x="1" y="903"/>
                  </a:lnTo>
                  <a:lnTo>
                    <a:pt x="1410" y="2310"/>
                  </a:lnTo>
                  <a:lnTo>
                    <a:pt x="1" y="3719"/>
                  </a:lnTo>
                  <a:lnTo>
                    <a:pt x="904" y="4621"/>
                  </a:lnTo>
                  <a:lnTo>
                    <a:pt x="2313" y="3215"/>
                  </a:lnTo>
                  <a:lnTo>
                    <a:pt x="3719" y="4622"/>
                  </a:lnTo>
                  <a:lnTo>
                    <a:pt x="4622" y="3720"/>
                  </a:lnTo>
                  <a:lnTo>
                    <a:pt x="3214" y="2312"/>
                  </a:lnTo>
                  <a:lnTo>
                    <a:pt x="4622" y="903"/>
                  </a:lnTo>
                  <a:lnTo>
                    <a:pt x="3719" y="0"/>
                  </a:lnTo>
                  <a:lnTo>
                    <a:pt x="2313" y="1408"/>
                  </a:lnTo>
                  <a:lnTo>
                    <a:pt x="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5998025" y="1952025"/>
              <a:ext cx="115625" cy="115600"/>
            </a:xfrm>
            <a:custGeom>
              <a:avLst/>
              <a:gdLst/>
              <a:ahLst/>
              <a:cxnLst/>
              <a:rect l="l" t="t" r="r" b="b"/>
              <a:pathLst>
                <a:path w="4625" h="4624" extrusionOk="0">
                  <a:moveTo>
                    <a:pt x="3719" y="119"/>
                  </a:moveTo>
                  <a:lnTo>
                    <a:pt x="4506" y="905"/>
                  </a:lnTo>
                  <a:lnTo>
                    <a:pt x="3099" y="2314"/>
                  </a:lnTo>
                  <a:lnTo>
                    <a:pt x="4506" y="3722"/>
                  </a:lnTo>
                  <a:lnTo>
                    <a:pt x="3719" y="4508"/>
                  </a:lnTo>
                  <a:lnTo>
                    <a:pt x="2312" y="3100"/>
                  </a:lnTo>
                  <a:lnTo>
                    <a:pt x="905" y="4508"/>
                  </a:lnTo>
                  <a:lnTo>
                    <a:pt x="117" y="3722"/>
                  </a:lnTo>
                  <a:lnTo>
                    <a:pt x="1525" y="2314"/>
                  </a:lnTo>
                  <a:lnTo>
                    <a:pt x="116" y="905"/>
                  </a:lnTo>
                  <a:lnTo>
                    <a:pt x="903" y="119"/>
                  </a:lnTo>
                  <a:lnTo>
                    <a:pt x="2311" y="1527"/>
                  </a:lnTo>
                  <a:lnTo>
                    <a:pt x="3719" y="119"/>
                  </a:lnTo>
                  <a:close/>
                  <a:moveTo>
                    <a:pt x="905" y="0"/>
                  </a:moveTo>
                  <a:lnTo>
                    <a:pt x="1" y="904"/>
                  </a:lnTo>
                  <a:lnTo>
                    <a:pt x="1410" y="2312"/>
                  </a:lnTo>
                  <a:lnTo>
                    <a:pt x="1" y="3721"/>
                  </a:lnTo>
                  <a:lnTo>
                    <a:pt x="905" y="4623"/>
                  </a:lnTo>
                  <a:lnTo>
                    <a:pt x="2314" y="3216"/>
                  </a:lnTo>
                  <a:lnTo>
                    <a:pt x="3721" y="4623"/>
                  </a:lnTo>
                  <a:lnTo>
                    <a:pt x="4624" y="3721"/>
                  </a:lnTo>
                  <a:lnTo>
                    <a:pt x="3215" y="2312"/>
                  </a:lnTo>
                  <a:lnTo>
                    <a:pt x="4624" y="904"/>
                  </a:lnTo>
                  <a:lnTo>
                    <a:pt x="3721" y="0"/>
                  </a:lnTo>
                  <a:lnTo>
                    <a:pt x="2312" y="1409"/>
                  </a:lnTo>
                  <a:lnTo>
                    <a:pt x="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5"/>
          <p:cNvSpPr/>
          <p:nvPr/>
        </p:nvSpPr>
        <p:spPr>
          <a:xfrm>
            <a:off x="8686174" y="1394804"/>
            <a:ext cx="149853" cy="149853"/>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Date Placeholder 1">
            <a:extLst>
              <a:ext uri="{FF2B5EF4-FFF2-40B4-BE49-F238E27FC236}">
                <a16:creationId xmlns:a16="http://schemas.microsoft.com/office/drawing/2014/main" id="{A6F76784-BE57-30C0-4C48-1FF4111A3FDC}"/>
              </a:ext>
            </a:extLst>
          </p:cNvPr>
          <p:cNvSpPr>
            <a:spLocks noGrp="1"/>
          </p:cNvSpPr>
          <p:nvPr>
            <p:ph type="dt" sz="half" idx="10"/>
          </p:nvPr>
        </p:nvSpPr>
        <p:spPr/>
        <p:txBody>
          <a:bodyPr/>
          <a:lstStyle>
            <a:lvl1pPr>
              <a:defRPr>
                <a:solidFill>
                  <a:schemeClr val="bg1"/>
                </a:solidFill>
              </a:defRPr>
            </a:lvl1pPr>
          </a:lstStyle>
          <a:p>
            <a:fld id="{E963408B-3850-489A-A79D-45F9E1BCAC58}" type="datetime1">
              <a:rPr lang="vi-VN" smtClean="0"/>
              <a:t>22/05/2024</a:t>
            </a:fld>
            <a:endParaRPr lang="vi-VN"/>
          </a:p>
        </p:txBody>
      </p:sp>
      <p:sp>
        <p:nvSpPr>
          <p:cNvPr id="3" name="Footer Placeholder 2">
            <a:extLst>
              <a:ext uri="{FF2B5EF4-FFF2-40B4-BE49-F238E27FC236}">
                <a16:creationId xmlns:a16="http://schemas.microsoft.com/office/drawing/2014/main" id="{4C8CD1F6-F2F5-55F9-9D78-200C9405EA74}"/>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CA956EDC-D1D4-6EF9-3420-82AF1EFF193B}"/>
              </a:ext>
            </a:extLst>
          </p:cNvPr>
          <p:cNvSpPr>
            <a:spLocks noGrp="1"/>
          </p:cNvSpPr>
          <p:nvPr>
            <p:ph type="sldNum" sz="quarter" idx="12"/>
          </p:nvPr>
        </p:nvSpPr>
        <p:spPr/>
        <p:txBody>
          <a:bodyPr/>
          <a:lstStyle>
            <a:lvl1pPr>
              <a:defRPr>
                <a:solidFill>
                  <a:schemeClr val="bg1"/>
                </a:solidFill>
              </a:defRPr>
            </a:lvl1pPr>
          </a:lstStyle>
          <a:p>
            <a:fld id="{BE316380-BF92-4C1F-852B-AC6324F4B136}" type="slidenum">
              <a:rPr lang="vi-VN" smtClean="0"/>
              <a:pPr/>
              <a:t>‹#›</a:t>
            </a:fld>
            <a:endParaRPr lang="vi-V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283"/>
        <p:cNvGrpSpPr/>
        <p:nvPr/>
      </p:nvGrpSpPr>
      <p:grpSpPr>
        <a:xfrm>
          <a:off x="0" y="0"/>
          <a:ext cx="0" cy="0"/>
          <a:chOff x="0" y="0"/>
          <a:chExt cx="0" cy="0"/>
        </a:xfrm>
      </p:grpSpPr>
      <p:pic>
        <p:nvPicPr>
          <p:cNvPr id="284" name="Google Shape;284;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5" name="Google Shape;285;p2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6" name="Google Shape;286;p26"/>
          <p:cNvSpPr txBox="1">
            <a:spLocks noGrp="1"/>
          </p:cNvSpPr>
          <p:nvPr>
            <p:ph type="title" idx="2"/>
          </p:nvPr>
        </p:nvSpPr>
        <p:spPr>
          <a:xfrm>
            <a:off x="1471688" y="1220413"/>
            <a:ext cx="30528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7" name="Google Shape;287;p26"/>
          <p:cNvSpPr txBox="1">
            <a:spLocks noGrp="1"/>
          </p:cNvSpPr>
          <p:nvPr>
            <p:ph type="subTitle" idx="1"/>
          </p:nvPr>
        </p:nvSpPr>
        <p:spPr>
          <a:xfrm>
            <a:off x="1471702" y="1636438"/>
            <a:ext cx="3052800" cy="10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88" name="Google Shape;288;p26"/>
          <p:cNvSpPr txBox="1">
            <a:spLocks noGrp="1"/>
          </p:cNvSpPr>
          <p:nvPr>
            <p:ph type="title" idx="3"/>
          </p:nvPr>
        </p:nvSpPr>
        <p:spPr>
          <a:xfrm>
            <a:off x="5369994" y="1220413"/>
            <a:ext cx="30540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9" name="Google Shape;289;p26"/>
          <p:cNvSpPr txBox="1">
            <a:spLocks noGrp="1"/>
          </p:cNvSpPr>
          <p:nvPr>
            <p:ph type="subTitle" idx="4"/>
          </p:nvPr>
        </p:nvSpPr>
        <p:spPr>
          <a:xfrm>
            <a:off x="5370002" y="1636438"/>
            <a:ext cx="3054000" cy="10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0" name="Google Shape;290;p26"/>
          <p:cNvSpPr txBox="1">
            <a:spLocks noGrp="1"/>
          </p:cNvSpPr>
          <p:nvPr>
            <p:ph type="title" idx="5"/>
          </p:nvPr>
        </p:nvSpPr>
        <p:spPr>
          <a:xfrm>
            <a:off x="1471688" y="3021950"/>
            <a:ext cx="30528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1" name="Google Shape;291;p26"/>
          <p:cNvSpPr txBox="1">
            <a:spLocks noGrp="1"/>
          </p:cNvSpPr>
          <p:nvPr>
            <p:ph type="subTitle" idx="6"/>
          </p:nvPr>
        </p:nvSpPr>
        <p:spPr>
          <a:xfrm>
            <a:off x="1471700" y="3446550"/>
            <a:ext cx="3052800" cy="10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2" name="Google Shape;292;p26"/>
          <p:cNvSpPr txBox="1">
            <a:spLocks noGrp="1"/>
          </p:cNvSpPr>
          <p:nvPr>
            <p:ph type="title" idx="7"/>
          </p:nvPr>
        </p:nvSpPr>
        <p:spPr>
          <a:xfrm>
            <a:off x="5369980" y="3034800"/>
            <a:ext cx="30540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3" name="Google Shape;293;p26"/>
          <p:cNvSpPr txBox="1">
            <a:spLocks noGrp="1"/>
          </p:cNvSpPr>
          <p:nvPr>
            <p:ph type="subTitle" idx="8"/>
          </p:nvPr>
        </p:nvSpPr>
        <p:spPr>
          <a:xfrm>
            <a:off x="5369990" y="3459400"/>
            <a:ext cx="3054000" cy="10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294" name="Google Shape;294;p26"/>
          <p:cNvGrpSpPr/>
          <p:nvPr/>
        </p:nvGrpSpPr>
        <p:grpSpPr>
          <a:xfrm rot="5400000">
            <a:off x="859252" y="3799417"/>
            <a:ext cx="75987" cy="2117448"/>
            <a:chOff x="3000775" y="2720950"/>
            <a:chExt cx="6900" cy="192275"/>
          </a:xfrm>
        </p:grpSpPr>
        <p:sp>
          <p:nvSpPr>
            <p:cNvPr id="295" name="Google Shape;295;p26"/>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26"/>
          <p:cNvGrpSpPr/>
          <p:nvPr/>
        </p:nvGrpSpPr>
        <p:grpSpPr>
          <a:xfrm>
            <a:off x="8783756" y="-116436"/>
            <a:ext cx="748745" cy="2296756"/>
            <a:chOff x="-2910884" y="2751582"/>
            <a:chExt cx="241134" cy="739648"/>
          </a:xfrm>
        </p:grpSpPr>
        <p:sp>
          <p:nvSpPr>
            <p:cNvPr id="303" name="Google Shape;303;p26"/>
            <p:cNvSpPr/>
            <p:nvPr/>
          </p:nvSpPr>
          <p:spPr>
            <a:xfrm>
              <a:off x="-2910884" y="3250008"/>
              <a:ext cx="241134" cy="241222"/>
            </a:xfrm>
            <a:custGeom>
              <a:avLst/>
              <a:gdLst/>
              <a:ahLst/>
              <a:cxnLst/>
              <a:rect l="l" t="t" r="r" b="b"/>
              <a:pathLst>
                <a:path w="2730" h="2731" extrusionOk="0">
                  <a:moveTo>
                    <a:pt x="1365" y="82"/>
                  </a:moveTo>
                  <a:cubicBezTo>
                    <a:pt x="2072" y="82"/>
                    <a:pt x="2648" y="658"/>
                    <a:pt x="2648" y="1364"/>
                  </a:cubicBezTo>
                  <a:cubicBezTo>
                    <a:pt x="2648" y="2071"/>
                    <a:pt x="2072" y="2647"/>
                    <a:pt x="1365" y="2647"/>
                  </a:cubicBezTo>
                  <a:cubicBezTo>
                    <a:pt x="658" y="2647"/>
                    <a:pt x="82" y="2071"/>
                    <a:pt x="82" y="1364"/>
                  </a:cubicBezTo>
                  <a:cubicBezTo>
                    <a:pt x="82" y="658"/>
                    <a:pt x="658" y="82"/>
                    <a:pt x="1365" y="82"/>
                  </a:cubicBezTo>
                  <a:close/>
                  <a:moveTo>
                    <a:pt x="1365" y="1"/>
                  </a:moveTo>
                  <a:cubicBezTo>
                    <a:pt x="613" y="1"/>
                    <a:pt x="1" y="614"/>
                    <a:pt x="1" y="1365"/>
                  </a:cubicBezTo>
                  <a:cubicBezTo>
                    <a:pt x="1" y="2117"/>
                    <a:pt x="612" y="2731"/>
                    <a:pt x="1365" y="2731"/>
                  </a:cubicBezTo>
                  <a:cubicBezTo>
                    <a:pt x="2117" y="2731"/>
                    <a:pt x="2729" y="2117"/>
                    <a:pt x="2729" y="1365"/>
                  </a:cubicBezTo>
                  <a:cubicBezTo>
                    <a:pt x="2729" y="614"/>
                    <a:pt x="2118" y="1"/>
                    <a:pt x="1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910884" y="3125467"/>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3"/>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910884" y="3000839"/>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910884" y="2876210"/>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30"/>
                    <a:pt x="1365" y="2730"/>
                  </a:cubicBezTo>
                  <a:cubicBezTo>
                    <a:pt x="2117" y="2730"/>
                    <a:pt x="2729" y="2117"/>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910884" y="2751582"/>
              <a:ext cx="241134" cy="241046"/>
            </a:xfrm>
            <a:custGeom>
              <a:avLst/>
              <a:gdLst/>
              <a:ahLst/>
              <a:cxnLst/>
              <a:rect l="l" t="t" r="r" b="b"/>
              <a:pathLst>
                <a:path w="2730" h="2729"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29"/>
                    <a:pt x="1365" y="2729"/>
                  </a:cubicBezTo>
                  <a:cubicBezTo>
                    <a:pt x="2117" y="2729"/>
                    <a:pt x="2729" y="2117"/>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Date Placeholder 1">
            <a:extLst>
              <a:ext uri="{FF2B5EF4-FFF2-40B4-BE49-F238E27FC236}">
                <a16:creationId xmlns:a16="http://schemas.microsoft.com/office/drawing/2014/main" id="{912A909A-510E-4962-3791-B40B9D6D74E2}"/>
              </a:ext>
            </a:extLst>
          </p:cNvPr>
          <p:cNvSpPr>
            <a:spLocks noGrp="1"/>
          </p:cNvSpPr>
          <p:nvPr>
            <p:ph type="dt" sz="half" idx="10"/>
          </p:nvPr>
        </p:nvSpPr>
        <p:spPr/>
        <p:txBody>
          <a:bodyPr/>
          <a:lstStyle>
            <a:lvl1pPr>
              <a:defRPr>
                <a:solidFill>
                  <a:schemeClr val="bg1"/>
                </a:solidFill>
              </a:defRPr>
            </a:lvl1pPr>
          </a:lstStyle>
          <a:p>
            <a:fld id="{41F332C6-6BF8-41D7-8085-7665517EEFA2}" type="datetime1">
              <a:rPr lang="vi-VN" smtClean="0"/>
              <a:t>22/05/2024</a:t>
            </a:fld>
            <a:endParaRPr lang="vi-VN"/>
          </a:p>
        </p:txBody>
      </p:sp>
      <p:sp>
        <p:nvSpPr>
          <p:cNvPr id="3" name="Footer Placeholder 2">
            <a:extLst>
              <a:ext uri="{FF2B5EF4-FFF2-40B4-BE49-F238E27FC236}">
                <a16:creationId xmlns:a16="http://schemas.microsoft.com/office/drawing/2014/main" id="{E2A651C8-0498-0B36-0F48-4C6EFC6DB00A}"/>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234FF7C2-D45C-EE5A-6CE8-424B397D1C2C}"/>
              </a:ext>
            </a:extLst>
          </p:cNvPr>
          <p:cNvSpPr>
            <a:spLocks noGrp="1"/>
          </p:cNvSpPr>
          <p:nvPr>
            <p:ph type="sldNum" sz="quarter" idx="12"/>
          </p:nvPr>
        </p:nvSpPr>
        <p:spPr/>
        <p:txBody>
          <a:bodyPr/>
          <a:lstStyle>
            <a:lvl1pPr>
              <a:defRPr>
                <a:solidFill>
                  <a:schemeClr val="bg1"/>
                </a:solidFill>
              </a:defRPr>
            </a:lvl1pPr>
          </a:lstStyle>
          <a:p>
            <a:fld id="{BE316380-BF92-4C1F-852B-AC6324F4B136}" type="slidenum">
              <a:rPr lang="vi-VN" smtClean="0"/>
              <a:pPr/>
              <a:t>‹#›</a:t>
            </a:fld>
            <a:endParaRPr lang="vi-V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32"/>
        <p:cNvGrpSpPr/>
        <p:nvPr/>
      </p:nvGrpSpPr>
      <p:grpSpPr>
        <a:xfrm>
          <a:off x="0" y="0"/>
          <a:ext cx="0" cy="0"/>
          <a:chOff x="0" y="0"/>
          <a:chExt cx="0" cy="0"/>
        </a:xfrm>
      </p:grpSpPr>
      <p:pic>
        <p:nvPicPr>
          <p:cNvPr id="333" name="Google Shape;333;p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34" name="Google Shape;334;p28"/>
          <p:cNvPicPr preferRelativeResize="0"/>
          <p:nvPr/>
        </p:nvPicPr>
        <p:blipFill rotWithShape="1">
          <a:blip r:embed="rId3">
            <a:alphaModFix/>
          </a:blip>
          <a:srcRect b="11480"/>
          <a:stretch/>
        </p:blipFill>
        <p:spPr>
          <a:xfrm>
            <a:off x="328225" y="282713"/>
            <a:ext cx="7781851" cy="3874576"/>
          </a:xfrm>
          <a:prstGeom prst="rect">
            <a:avLst/>
          </a:prstGeom>
          <a:noFill/>
          <a:ln>
            <a:noFill/>
          </a:ln>
        </p:spPr>
      </p:pic>
      <p:sp>
        <p:nvSpPr>
          <p:cNvPr id="335" name="Google Shape;335;p28"/>
          <p:cNvSpPr txBox="1">
            <a:spLocks noGrp="1"/>
          </p:cNvSpPr>
          <p:nvPr>
            <p:ph type="ctrTitle"/>
          </p:nvPr>
        </p:nvSpPr>
        <p:spPr>
          <a:xfrm>
            <a:off x="720000" y="677225"/>
            <a:ext cx="3772800" cy="1014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6" name="Google Shape;336;p28"/>
          <p:cNvSpPr txBox="1">
            <a:spLocks noGrp="1"/>
          </p:cNvSpPr>
          <p:nvPr>
            <p:ph type="subTitle" idx="1"/>
          </p:nvPr>
        </p:nvSpPr>
        <p:spPr>
          <a:xfrm>
            <a:off x="720001" y="1606058"/>
            <a:ext cx="3785400" cy="122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37" name="Google Shape;337;p28"/>
          <p:cNvSpPr txBox="1">
            <a:spLocks noGrp="1"/>
          </p:cNvSpPr>
          <p:nvPr>
            <p:ph type="subTitle" idx="2"/>
          </p:nvPr>
        </p:nvSpPr>
        <p:spPr>
          <a:xfrm rot="-962">
            <a:off x="720001" y="4229842"/>
            <a:ext cx="3216600" cy="373200"/>
          </a:xfrm>
          <a:prstGeom prst="rect">
            <a:avLst/>
          </a:prstGeom>
          <a:noFill/>
          <a:ln>
            <a:noFill/>
          </a:ln>
        </p:spPr>
        <p:txBody>
          <a:bodyPr spcFirstLastPara="1" wrap="square" lIns="91425" tIns="91425" rIns="91425" bIns="91425" anchor="t" anchorCtr="0">
            <a:noAutofit/>
          </a:bodyPr>
          <a:lstStyle>
            <a:lvl1pPr lvl="0" rtl="0">
              <a:lnSpc>
                <a:spcPct val="100000"/>
              </a:lnSpc>
              <a:spcBef>
                <a:spcPts val="300"/>
              </a:spcBef>
              <a:spcAft>
                <a:spcPts val="0"/>
              </a:spcAft>
              <a:buClr>
                <a:schemeClr val="dk1"/>
              </a:buClr>
              <a:buSzPts val="1100"/>
              <a:buNone/>
              <a:defRPr sz="1000">
                <a:solidFill>
                  <a:schemeClr val="lt1"/>
                </a:solidFill>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338" name="Google Shape;338;p28"/>
          <p:cNvSpPr>
            <a:spLocks noGrp="1"/>
          </p:cNvSpPr>
          <p:nvPr>
            <p:ph type="pic" idx="3"/>
          </p:nvPr>
        </p:nvSpPr>
        <p:spPr>
          <a:xfrm>
            <a:off x="4990050" y="1485900"/>
            <a:ext cx="3563400" cy="3657600"/>
          </a:xfrm>
          <a:prstGeom prst="rect">
            <a:avLst/>
          </a:prstGeom>
          <a:noFill/>
          <a:ln>
            <a:noFill/>
          </a:ln>
        </p:spPr>
      </p:sp>
      <p:sp>
        <p:nvSpPr>
          <p:cNvPr id="2" name="Date Placeholder 1">
            <a:extLst>
              <a:ext uri="{FF2B5EF4-FFF2-40B4-BE49-F238E27FC236}">
                <a16:creationId xmlns:a16="http://schemas.microsoft.com/office/drawing/2014/main" id="{F17F4CD3-6F5E-7420-AEFB-F18677D87F29}"/>
              </a:ext>
            </a:extLst>
          </p:cNvPr>
          <p:cNvSpPr>
            <a:spLocks noGrp="1"/>
          </p:cNvSpPr>
          <p:nvPr>
            <p:ph type="dt" sz="half" idx="10"/>
          </p:nvPr>
        </p:nvSpPr>
        <p:spPr/>
        <p:txBody>
          <a:bodyPr/>
          <a:lstStyle>
            <a:lvl1pPr>
              <a:defRPr>
                <a:solidFill>
                  <a:schemeClr val="bg1"/>
                </a:solidFill>
              </a:defRPr>
            </a:lvl1pPr>
          </a:lstStyle>
          <a:p>
            <a:fld id="{6F3F937F-E818-44FC-B4FD-B1413A785EA7}" type="datetime1">
              <a:rPr lang="vi-VN" smtClean="0"/>
              <a:t>22/05/2024</a:t>
            </a:fld>
            <a:endParaRPr lang="vi-VN"/>
          </a:p>
        </p:txBody>
      </p:sp>
      <p:sp>
        <p:nvSpPr>
          <p:cNvPr id="3" name="Footer Placeholder 2">
            <a:extLst>
              <a:ext uri="{FF2B5EF4-FFF2-40B4-BE49-F238E27FC236}">
                <a16:creationId xmlns:a16="http://schemas.microsoft.com/office/drawing/2014/main" id="{5296BC72-7EF2-F979-5C12-42C80966F327}"/>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8EB40D78-322A-72C8-3366-0A5298AD81E0}"/>
              </a:ext>
            </a:extLst>
          </p:cNvPr>
          <p:cNvSpPr>
            <a:spLocks noGrp="1"/>
          </p:cNvSpPr>
          <p:nvPr>
            <p:ph type="sldNum" sz="quarter" idx="12"/>
          </p:nvPr>
        </p:nvSpPr>
        <p:spPr/>
        <p:txBody>
          <a:bodyPr/>
          <a:lstStyle>
            <a:lvl1pPr>
              <a:defRPr>
                <a:solidFill>
                  <a:schemeClr val="bg1"/>
                </a:solidFill>
              </a:defRPr>
            </a:lvl1pPr>
          </a:lstStyle>
          <a:p>
            <a:fld id="{BE316380-BF92-4C1F-852B-AC6324F4B136}" type="slidenum">
              <a:rPr lang="vi-VN" smtClean="0"/>
              <a:pPr/>
              <a:t>‹#›</a:t>
            </a:fld>
            <a:endParaRPr lang="vi-V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39"/>
        <p:cNvGrpSpPr/>
        <p:nvPr/>
      </p:nvGrpSpPr>
      <p:grpSpPr>
        <a:xfrm>
          <a:off x="0" y="0"/>
          <a:ext cx="0" cy="0"/>
          <a:chOff x="0" y="0"/>
          <a:chExt cx="0" cy="0"/>
        </a:xfrm>
      </p:grpSpPr>
      <p:pic>
        <p:nvPicPr>
          <p:cNvPr id="340" name="Google Shape;340;p2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41" name="Google Shape;341;p29"/>
          <p:cNvGrpSpPr/>
          <p:nvPr/>
        </p:nvGrpSpPr>
        <p:grpSpPr>
          <a:xfrm rot="5400000">
            <a:off x="7424856" y="3960264"/>
            <a:ext cx="748745" cy="2296756"/>
            <a:chOff x="-2910884" y="2751582"/>
            <a:chExt cx="241134" cy="739648"/>
          </a:xfrm>
        </p:grpSpPr>
        <p:sp>
          <p:nvSpPr>
            <p:cNvPr id="342" name="Google Shape;342;p29"/>
            <p:cNvSpPr/>
            <p:nvPr/>
          </p:nvSpPr>
          <p:spPr>
            <a:xfrm>
              <a:off x="-2910884" y="3250008"/>
              <a:ext cx="241134" cy="241222"/>
            </a:xfrm>
            <a:custGeom>
              <a:avLst/>
              <a:gdLst/>
              <a:ahLst/>
              <a:cxnLst/>
              <a:rect l="l" t="t" r="r" b="b"/>
              <a:pathLst>
                <a:path w="2730" h="2731" extrusionOk="0">
                  <a:moveTo>
                    <a:pt x="1365" y="82"/>
                  </a:moveTo>
                  <a:cubicBezTo>
                    <a:pt x="2072" y="82"/>
                    <a:pt x="2648" y="658"/>
                    <a:pt x="2648" y="1364"/>
                  </a:cubicBezTo>
                  <a:cubicBezTo>
                    <a:pt x="2648" y="2071"/>
                    <a:pt x="2072" y="2647"/>
                    <a:pt x="1365" y="2647"/>
                  </a:cubicBezTo>
                  <a:cubicBezTo>
                    <a:pt x="658" y="2647"/>
                    <a:pt x="82" y="2071"/>
                    <a:pt x="82" y="1364"/>
                  </a:cubicBezTo>
                  <a:cubicBezTo>
                    <a:pt x="82" y="658"/>
                    <a:pt x="658" y="82"/>
                    <a:pt x="1365" y="82"/>
                  </a:cubicBezTo>
                  <a:close/>
                  <a:moveTo>
                    <a:pt x="1365" y="1"/>
                  </a:moveTo>
                  <a:cubicBezTo>
                    <a:pt x="613" y="1"/>
                    <a:pt x="1" y="614"/>
                    <a:pt x="1" y="1365"/>
                  </a:cubicBezTo>
                  <a:cubicBezTo>
                    <a:pt x="1" y="2117"/>
                    <a:pt x="612" y="2731"/>
                    <a:pt x="1365" y="2731"/>
                  </a:cubicBezTo>
                  <a:cubicBezTo>
                    <a:pt x="2117" y="2731"/>
                    <a:pt x="2729" y="2117"/>
                    <a:pt x="2729" y="1365"/>
                  </a:cubicBezTo>
                  <a:cubicBezTo>
                    <a:pt x="2729" y="614"/>
                    <a:pt x="2118" y="1"/>
                    <a:pt x="1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2910884" y="3125467"/>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3"/>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2910884" y="3000839"/>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2910884" y="2876210"/>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30"/>
                    <a:pt x="1365" y="2730"/>
                  </a:cubicBezTo>
                  <a:cubicBezTo>
                    <a:pt x="2117" y="2730"/>
                    <a:pt x="2729" y="2117"/>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2910884" y="2751582"/>
              <a:ext cx="241134" cy="241046"/>
            </a:xfrm>
            <a:custGeom>
              <a:avLst/>
              <a:gdLst/>
              <a:ahLst/>
              <a:cxnLst/>
              <a:rect l="l" t="t" r="r" b="b"/>
              <a:pathLst>
                <a:path w="2730" h="2729"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29"/>
                    <a:pt x="1365" y="2729"/>
                  </a:cubicBezTo>
                  <a:cubicBezTo>
                    <a:pt x="2117" y="2729"/>
                    <a:pt x="2729" y="2117"/>
                    <a:pt x="2729" y="1364"/>
                  </a:cubicBezTo>
                  <a:cubicBezTo>
                    <a:pt x="2729" y="613"/>
                    <a:pt x="2118"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29"/>
          <p:cNvSpPr/>
          <p:nvPr/>
        </p:nvSpPr>
        <p:spPr>
          <a:xfrm>
            <a:off x="6010875" y="4575013"/>
            <a:ext cx="457900" cy="56950"/>
          </a:xfrm>
          <a:custGeom>
            <a:avLst/>
            <a:gdLst/>
            <a:ahLst/>
            <a:cxnLst/>
            <a:rect l="l" t="t" r="r" b="b"/>
            <a:pathLst>
              <a:path w="18316" h="2278" extrusionOk="0">
                <a:moveTo>
                  <a:pt x="1" y="0"/>
                </a:moveTo>
                <a:lnTo>
                  <a:pt x="1" y="2278"/>
                </a:lnTo>
                <a:lnTo>
                  <a:pt x="18316" y="2278"/>
                </a:lnTo>
                <a:lnTo>
                  <a:pt x="18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29"/>
          <p:cNvGrpSpPr/>
          <p:nvPr/>
        </p:nvGrpSpPr>
        <p:grpSpPr>
          <a:xfrm>
            <a:off x="8760752" y="-994833"/>
            <a:ext cx="75987" cy="2117448"/>
            <a:chOff x="3000775" y="2720950"/>
            <a:chExt cx="6900" cy="192275"/>
          </a:xfrm>
        </p:grpSpPr>
        <p:sp>
          <p:nvSpPr>
            <p:cNvPr id="349" name="Google Shape;349;p29"/>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Date Placeholder 2">
            <a:extLst>
              <a:ext uri="{FF2B5EF4-FFF2-40B4-BE49-F238E27FC236}">
                <a16:creationId xmlns:a16="http://schemas.microsoft.com/office/drawing/2014/main" id="{6CDEA07A-48A2-EA54-A378-58B1E8E15A2F}"/>
              </a:ext>
            </a:extLst>
          </p:cNvPr>
          <p:cNvSpPr>
            <a:spLocks noGrp="1"/>
          </p:cNvSpPr>
          <p:nvPr>
            <p:ph type="dt" sz="half" idx="10"/>
          </p:nvPr>
        </p:nvSpPr>
        <p:spPr/>
        <p:txBody>
          <a:bodyPr/>
          <a:lstStyle/>
          <a:p>
            <a:fld id="{A8064F85-7A03-4760-9769-70A9985B58CA}" type="datetime1">
              <a:rPr lang="vi-VN" smtClean="0"/>
              <a:t>22/05/2024</a:t>
            </a:fld>
            <a:endParaRPr lang="vi-VN"/>
          </a:p>
        </p:txBody>
      </p:sp>
      <p:sp>
        <p:nvSpPr>
          <p:cNvPr id="4" name="Footer Placeholder 3">
            <a:extLst>
              <a:ext uri="{FF2B5EF4-FFF2-40B4-BE49-F238E27FC236}">
                <a16:creationId xmlns:a16="http://schemas.microsoft.com/office/drawing/2014/main" id="{9094DEB8-7C30-49A7-1767-531D536F8631}"/>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1B1462DB-B9DA-DB1E-8674-03DA89532665}"/>
              </a:ext>
            </a:extLst>
          </p:cNvPr>
          <p:cNvSpPr>
            <a:spLocks noGrp="1"/>
          </p:cNvSpPr>
          <p:nvPr>
            <p:ph type="sldNum" sz="quarter" idx="12"/>
          </p:nvPr>
        </p:nvSpPr>
        <p:spPr/>
        <p:txBody>
          <a:bodyPr/>
          <a:lstStyle/>
          <a:p>
            <a:fld id="{BE316380-BF92-4C1F-852B-AC6324F4B136}" type="slidenum">
              <a:rPr lang="vi-VN" smtClean="0"/>
              <a:t>‹#›</a:t>
            </a:fld>
            <a:endParaRPr lang="vi-V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56"/>
        <p:cNvGrpSpPr/>
        <p:nvPr/>
      </p:nvGrpSpPr>
      <p:grpSpPr>
        <a:xfrm>
          <a:off x="0" y="0"/>
          <a:ext cx="0" cy="0"/>
          <a:chOff x="0" y="0"/>
          <a:chExt cx="0" cy="0"/>
        </a:xfrm>
      </p:grpSpPr>
      <p:pic>
        <p:nvPicPr>
          <p:cNvPr id="357" name="Google Shape;357;p30"/>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58" name="Google Shape;358;p30"/>
          <p:cNvGrpSpPr/>
          <p:nvPr/>
        </p:nvGrpSpPr>
        <p:grpSpPr>
          <a:xfrm rot="5400000">
            <a:off x="8256489" y="554471"/>
            <a:ext cx="1009021" cy="450406"/>
            <a:chOff x="5854615" y="1952025"/>
            <a:chExt cx="259035" cy="115625"/>
          </a:xfrm>
        </p:grpSpPr>
        <p:sp>
          <p:nvSpPr>
            <p:cNvPr id="359" name="Google Shape;359;p30"/>
            <p:cNvSpPr/>
            <p:nvPr/>
          </p:nvSpPr>
          <p:spPr>
            <a:xfrm>
              <a:off x="5854615" y="1952075"/>
              <a:ext cx="115575" cy="115575"/>
            </a:xfrm>
            <a:custGeom>
              <a:avLst/>
              <a:gdLst/>
              <a:ahLst/>
              <a:cxnLst/>
              <a:rect l="l" t="t" r="r" b="b"/>
              <a:pathLst>
                <a:path w="4623" h="4623" extrusionOk="0">
                  <a:moveTo>
                    <a:pt x="3718" y="117"/>
                  </a:moveTo>
                  <a:lnTo>
                    <a:pt x="4504" y="903"/>
                  </a:lnTo>
                  <a:lnTo>
                    <a:pt x="3097" y="2312"/>
                  </a:lnTo>
                  <a:lnTo>
                    <a:pt x="4504" y="3720"/>
                  </a:lnTo>
                  <a:lnTo>
                    <a:pt x="3718" y="4506"/>
                  </a:lnTo>
                  <a:lnTo>
                    <a:pt x="2311" y="3098"/>
                  </a:lnTo>
                  <a:lnTo>
                    <a:pt x="904" y="4506"/>
                  </a:lnTo>
                  <a:lnTo>
                    <a:pt x="118" y="3720"/>
                  </a:lnTo>
                  <a:lnTo>
                    <a:pt x="1524" y="2312"/>
                  </a:lnTo>
                  <a:lnTo>
                    <a:pt x="117" y="903"/>
                  </a:lnTo>
                  <a:lnTo>
                    <a:pt x="903" y="117"/>
                  </a:lnTo>
                  <a:lnTo>
                    <a:pt x="2311" y="1525"/>
                  </a:lnTo>
                  <a:lnTo>
                    <a:pt x="3718" y="117"/>
                  </a:lnTo>
                  <a:close/>
                  <a:moveTo>
                    <a:pt x="904" y="0"/>
                  </a:moveTo>
                  <a:lnTo>
                    <a:pt x="1" y="903"/>
                  </a:lnTo>
                  <a:lnTo>
                    <a:pt x="1410" y="2310"/>
                  </a:lnTo>
                  <a:lnTo>
                    <a:pt x="1" y="3719"/>
                  </a:lnTo>
                  <a:lnTo>
                    <a:pt x="904" y="4621"/>
                  </a:lnTo>
                  <a:lnTo>
                    <a:pt x="2313" y="3215"/>
                  </a:lnTo>
                  <a:lnTo>
                    <a:pt x="3719" y="4622"/>
                  </a:lnTo>
                  <a:lnTo>
                    <a:pt x="4622" y="3720"/>
                  </a:lnTo>
                  <a:lnTo>
                    <a:pt x="3214" y="2312"/>
                  </a:lnTo>
                  <a:lnTo>
                    <a:pt x="4622" y="903"/>
                  </a:lnTo>
                  <a:lnTo>
                    <a:pt x="3719" y="0"/>
                  </a:lnTo>
                  <a:lnTo>
                    <a:pt x="2313" y="1408"/>
                  </a:lnTo>
                  <a:lnTo>
                    <a:pt x="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5998025" y="1952025"/>
              <a:ext cx="115625" cy="115600"/>
            </a:xfrm>
            <a:custGeom>
              <a:avLst/>
              <a:gdLst/>
              <a:ahLst/>
              <a:cxnLst/>
              <a:rect l="l" t="t" r="r" b="b"/>
              <a:pathLst>
                <a:path w="4625" h="4624" extrusionOk="0">
                  <a:moveTo>
                    <a:pt x="3719" y="119"/>
                  </a:moveTo>
                  <a:lnTo>
                    <a:pt x="4506" y="905"/>
                  </a:lnTo>
                  <a:lnTo>
                    <a:pt x="3099" y="2314"/>
                  </a:lnTo>
                  <a:lnTo>
                    <a:pt x="4506" y="3722"/>
                  </a:lnTo>
                  <a:lnTo>
                    <a:pt x="3719" y="4508"/>
                  </a:lnTo>
                  <a:lnTo>
                    <a:pt x="2312" y="3100"/>
                  </a:lnTo>
                  <a:lnTo>
                    <a:pt x="905" y="4508"/>
                  </a:lnTo>
                  <a:lnTo>
                    <a:pt x="117" y="3722"/>
                  </a:lnTo>
                  <a:lnTo>
                    <a:pt x="1525" y="2314"/>
                  </a:lnTo>
                  <a:lnTo>
                    <a:pt x="116" y="905"/>
                  </a:lnTo>
                  <a:lnTo>
                    <a:pt x="903" y="119"/>
                  </a:lnTo>
                  <a:lnTo>
                    <a:pt x="2311" y="1527"/>
                  </a:lnTo>
                  <a:lnTo>
                    <a:pt x="3719" y="119"/>
                  </a:lnTo>
                  <a:close/>
                  <a:moveTo>
                    <a:pt x="905" y="0"/>
                  </a:moveTo>
                  <a:lnTo>
                    <a:pt x="1" y="904"/>
                  </a:lnTo>
                  <a:lnTo>
                    <a:pt x="1410" y="2312"/>
                  </a:lnTo>
                  <a:lnTo>
                    <a:pt x="1" y="3721"/>
                  </a:lnTo>
                  <a:lnTo>
                    <a:pt x="905" y="4623"/>
                  </a:lnTo>
                  <a:lnTo>
                    <a:pt x="2314" y="3216"/>
                  </a:lnTo>
                  <a:lnTo>
                    <a:pt x="3721" y="4623"/>
                  </a:lnTo>
                  <a:lnTo>
                    <a:pt x="4624" y="3721"/>
                  </a:lnTo>
                  <a:lnTo>
                    <a:pt x="3215" y="2312"/>
                  </a:lnTo>
                  <a:lnTo>
                    <a:pt x="4624" y="904"/>
                  </a:lnTo>
                  <a:lnTo>
                    <a:pt x="3721" y="0"/>
                  </a:lnTo>
                  <a:lnTo>
                    <a:pt x="2312" y="1409"/>
                  </a:lnTo>
                  <a:lnTo>
                    <a:pt x="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30"/>
          <p:cNvSpPr/>
          <p:nvPr/>
        </p:nvSpPr>
        <p:spPr>
          <a:xfrm>
            <a:off x="8686174" y="1394804"/>
            <a:ext cx="149853" cy="149853"/>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Date Placeholder 1">
            <a:extLst>
              <a:ext uri="{FF2B5EF4-FFF2-40B4-BE49-F238E27FC236}">
                <a16:creationId xmlns:a16="http://schemas.microsoft.com/office/drawing/2014/main" id="{2418DC8B-9C97-A5EE-BBB3-55EA6AA5C467}"/>
              </a:ext>
            </a:extLst>
          </p:cNvPr>
          <p:cNvSpPr>
            <a:spLocks noGrp="1"/>
          </p:cNvSpPr>
          <p:nvPr>
            <p:ph type="dt" sz="half" idx="10"/>
          </p:nvPr>
        </p:nvSpPr>
        <p:spPr/>
        <p:txBody>
          <a:bodyPr/>
          <a:lstStyle>
            <a:lvl1pPr>
              <a:defRPr>
                <a:solidFill>
                  <a:schemeClr val="bg1"/>
                </a:solidFill>
              </a:defRPr>
            </a:lvl1pPr>
          </a:lstStyle>
          <a:p>
            <a:fld id="{97469840-F587-4114-8B96-8490D1B25CEB}" type="datetime1">
              <a:rPr lang="vi-VN" smtClean="0"/>
              <a:t>22/05/2024</a:t>
            </a:fld>
            <a:endParaRPr lang="vi-VN"/>
          </a:p>
        </p:txBody>
      </p:sp>
      <p:sp>
        <p:nvSpPr>
          <p:cNvPr id="3" name="Footer Placeholder 2">
            <a:extLst>
              <a:ext uri="{FF2B5EF4-FFF2-40B4-BE49-F238E27FC236}">
                <a16:creationId xmlns:a16="http://schemas.microsoft.com/office/drawing/2014/main" id="{4ABE674D-07E5-5A87-3176-C7890A8E93B6}"/>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A6E37F94-BD0C-7297-979A-064311D35DF5}"/>
              </a:ext>
            </a:extLst>
          </p:cNvPr>
          <p:cNvSpPr>
            <a:spLocks noGrp="1"/>
          </p:cNvSpPr>
          <p:nvPr>
            <p:ph type="sldNum" sz="quarter" idx="12"/>
          </p:nvPr>
        </p:nvSpPr>
        <p:spPr/>
        <p:txBody>
          <a:bodyPr/>
          <a:lstStyle>
            <a:lvl1pPr>
              <a:defRPr>
                <a:solidFill>
                  <a:schemeClr val="bg1"/>
                </a:solidFill>
              </a:defRPr>
            </a:lvl1pPr>
          </a:lstStyle>
          <a:p>
            <a:fld id="{BE316380-BF92-4C1F-852B-AC6324F4B136}" type="slidenum">
              <a:rPr lang="vi-VN" smtClean="0"/>
              <a:pPr/>
              <a:t>‹#›</a:t>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 name="Google Shape;24;p3"/>
          <p:cNvPicPr preferRelativeResize="0"/>
          <p:nvPr/>
        </p:nvPicPr>
        <p:blipFill rotWithShape="1">
          <a:blip r:embed="rId3">
            <a:alphaModFix/>
          </a:blip>
          <a:srcRect l="3592" t="5349" r="3583" b="5349"/>
          <a:stretch/>
        </p:blipFill>
        <p:spPr>
          <a:xfrm>
            <a:off x="328225" y="275175"/>
            <a:ext cx="8487701" cy="3503075"/>
          </a:xfrm>
          <a:prstGeom prst="rect">
            <a:avLst/>
          </a:prstGeom>
          <a:noFill/>
          <a:ln>
            <a:noFill/>
          </a:ln>
        </p:spPr>
      </p:pic>
      <p:sp>
        <p:nvSpPr>
          <p:cNvPr id="25" name="Google Shape;25;p3"/>
          <p:cNvSpPr txBox="1">
            <a:spLocks noGrp="1"/>
          </p:cNvSpPr>
          <p:nvPr>
            <p:ph type="title"/>
          </p:nvPr>
        </p:nvSpPr>
        <p:spPr>
          <a:xfrm>
            <a:off x="2400725" y="831275"/>
            <a:ext cx="4916700" cy="1397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20000" y="918275"/>
            <a:ext cx="1346100" cy="1223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a:spLocks noGrp="1"/>
          </p:cNvSpPr>
          <p:nvPr>
            <p:ph type="pic" idx="3"/>
          </p:nvPr>
        </p:nvSpPr>
        <p:spPr>
          <a:xfrm>
            <a:off x="2981325" y="2809875"/>
            <a:ext cx="6162600" cy="2333400"/>
          </a:xfrm>
          <a:prstGeom prst="rect">
            <a:avLst/>
          </a:prstGeom>
          <a:noFill/>
          <a:ln>
            <a:noFill/>
          </a:ln>
        </p:spPr>
      </p:sp>
      <p:sp>
        <p:nvSpPr>
          <p:cNvPr id="2" name="Date Placeholder 1">
            <a:extLst>
              <a:ext uri="{FF2B5EF4-FFF2-40B4-BE49-F238E27FC236}">
                <a16:creationId xmlns:a16="http://schemas.microsoft.com/office/drawing/2014/main" id="{E487B78E-0820-5249-F4E6-68B09AD5B672}"/>
              </a:ext>
            </a:extLst>
          </p:cNvPr>
          <p:cNvSpPr>
            <a:spLocks noGrp="1"/>
          </p:cNvSpPr>
          <p:nvPr>
            <p:ph type="dt" sz="half" idx="10"/>
          </p:nvPr>
        </p:nvSpPr>
        <p:spPr/>
        <p:txBody>
          <a:bodyPr/>
          <a:lstStyle>
            <a:lvl1pPr>
              <a:defRPr>
                <a:solidFill>
                  <a:schemeClr val="bg1"/>
                </a:solidFill>
              </a:defRPr>
            </a:lvl1pPr>
          </a:lstStyle>
          <a:p>
            <a:fld id="{1347B3B1-F017-4831-8605-E1DEE211D36C}" type="datetime1">
              <a:rPr lang="vi-VN" smtClean="0"/>
              <a:t>22/05/2024</a:t>
            </a:fld>
            <a:endParaRPr lang="vi-VN"/>
          </a:p>
        </p:txBody>
      </p:sp>
      <p:sp>
        <p:nvSpPr>
          <p:cNvPr id="3" name="Footer Placeholder 2">
            <a:extLst>
              <a:ext uri="{FF2B5EF4-FFF2-40B4-BE49-F238E27FC236}">
                <a16:creationId xmlns:a16="http://schemas.microsoft.com/office/drawing/2014/main" id="{E00DDCD1-F7F1-37D8-C2A9-F3F2F33F5F41}"/>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958B56D8-39D4-3064-1AD9-689970695510}"/>
              </a:ext>
            </a:extLst>
          </p:cNvPr>
          <p:cNvSpPr>
            <a:spLocks noGrp="1"/>
          </p:cNvSpPr>
          <p:nvPr>
            <p:ph type="sldNum" sz="quarter" idx="12"/>
          </p:nvPr>
        </p:nvSpPr>
        <p:spPr/>
        <p:txBody>
          <a:bodyPr/>
          <a:lstStyle>
            <a:lvl1pPr>
              <a:defRPr>
                <a:solidFill>
                  <a:schemeClr val="bg1"/>
                </a:solidFill>
              </a:defRPr>
            </a:lvl1pPr>
          </a:lstStyle>
          <a:p>
            <a:fld id="{BE316380-BF92-4C1F-852B-AC6324F4B136}" type="slidenum">
              <a:rPr lang="vi-VN" smtClean="0"/>
              <a:pPr/>
              <a:t>‹#›</a:t>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a:off x="75" y="0"/>
            <a:ext cx="9144000" cy="5143500"/>
          </a:xfrm>
          <a:prstGeom prst="rect">
            <a:avLst/>
          </a:prstGeom>
          <a:noFill/>
          <a:ln>
            <a:noFill/>
          </a:ln>
        </p:spPr>
      </p:pic>
      <p:sp>
        <p:nvSpPr>
          <p:cNvPr id="36" name="Google Shape;36;p5"/>
          <p:cNvSpPr txBox="1">
            <a:spLocks noGrp="1"/>
          </p:cNvSpPr>
          <p:nvPr>
            <p:ph type="subTitle" idx="1"/>
          </p:nvPr>
        </p:nvSpPr>
        <p:spPr>
          <a:xfrm>
            <a:off x="862596" y="1905125"/>
            <a:ext cx="4461600" cy="96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862598" y="3524375"/>
            <a:ext cx="4461600" cy="96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5"/>
          <p:cNvSpPr txBox="1">
            <a:spLocks noGrp="1"/>
          </p:cNvSpPr>
          <p:nvPr>
            <p:ph type="title" idx="3"/>
          </p:nvPr>
        </p:nvSpPr>
        <p:spPr>
          <a:xfrm>
            <a:off x="857897" y="1250225"/>
            <a:ext cx="4471200" cy="654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0" name="Google Shape;40;p5"/>
          <p:cNvSpPr txBox="1">
            <a:spLocks noGrp="1"/>
          </p:cNvSpPr>
          <p:nvPr>
            <p:ph type="title" idx="4"/>
          </p:nvPr>
        </p:nvSpPr>
        <p:spPr>
          <a:xfrm>
            <a:off x="863308" y="2879208"/>
            <a:ext cx="4460400" cy="654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 name="Google Shape;41;p5"/>
          <p:cNvSpPr>
            <a:spLocks noGrp="1"/>
          </p:cNvSpPr>
          <p:nvPr>
            <p:ph type="pic" idx="5"/>
          </p:nvPr>
        </p:nvSpPr>
        <p:spPr>
          <a:xfrm>
            <a:off x="5545675" y="1270000"/>
            <a:ext cx="3153900" cy="3873300"/>
          </a:xfrm>
          <a:prstGeom prst="rect">
            <a:avLst/>
          </a:prstGeom>
          <a:noFill/>
          <a:ln>
            <a:noFill/>
          </a:ln>
        </p:spPr>
      </p:sp>
      <p:sp>
        <p:nvSpPr>
          <p:cNvPr id="2" name="Date Placeholder 1">
            <a:extLst>
              <a:ext uri="{FF2B5EF4-FFF2-40B4-BE49-F238E27FC236}">
                <a16:creationId xmlns:a16="http://schemas.microsoft.com/office/drawing/2014/main" id="{66D6E591-0C91-BD48-06C3-BF3B6CEA682C}"/>
              </a:ext>
            </a:extLst>
          </p:cNvPr>
          <p:cNvSpPr>
            <a:spLocks noGrp="1"/>
          </p:cNvSpPr>
          <p:nvPr>
            <p:ph type="dt" sz="half" idx="10"/>
          </p:nvPr>
        </p:nvSpPr>
        <p:spPr/>
        <p:txBody>
          <a:bodyPr/>
          <a:lstStyle/>
          <a:p>
            <a:fld id="{D0F984C2-9C69-465D-8575-9CCBDFF08C12}" type="datetime1">
              <a:rPr lang="vi-VN" smtClean="0"/>
              <a:t>22/05/2024</a:t>
            </a:fld>
            <a:endParaRPr lang="vi-VN"/>
          </a:p>
        </p:txBody>
      </p:sp>
      <p:sp>
        <p:nvSpPr>
          <p:cNvPr id="3" name="Footer Placeholder 2">
            <a:extLst>
              <a:ext uri="{FF2B5EF4-FFF2-40B4-BE49-F238E27FC236}">
                <a16:creationId xmlns:a16="http://schemas.microsoft.com/office/drawing/2014/main" id="{2E4038ED-BF08-0141-1C9D-EDCD969598FC}"/>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13F86B7A-FEEC-F63C-D2F9-929258A1E5D0}"/>
              </a:ext>
            </a:extLst>
          </p:cNvPr>
          <p:cNvSpPr>
            <a:spLocks noGrp="1"/>
          </p:cNvSpPr>
          <p:nvPr>
            <p:ph type="sldNum" sz="quarter" idx="12"/>
          </p:nvPr>
        </p:nvSpPr>
        <p:spPr/>
        <p:txBody>
          <a:bodyPr/>
          <a:lstStyle/>
          <a:p>
            <a:fld id="{BE316380-BF92-4C1F-852B-AC6324F4B136}" type="slidenum">
              <a:rPr lang="vi-VN" smtClean="0"/>
              <a:t>‹#›</a:t>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pic>
        <p:nvPicPr>
          <p:cNvPr id="60" name="Google Shape;60;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Google Shape;61;p7"/>
          <p:cNvSpPr txBox="1">
            <a:spLocks noGrp="1"/>
          </p:cNvSpPr>
          <p:nvPr>
            <p:ph type="title"/>
          </p:nvPr>
        </p:nvSpPr>
        <p:spPr>
          <a:xfrm>
            <a:off x="720000" y="1069575"/>
            <a:ext cx="3852000" cy="753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7"/>
          <p:cNvSpPr txBox="1">
            <a:spLocks noGrp="1"/>
          </p:cNvSpPr>
          <p:nvPr>
            <p:ph type="subTitle" idx="1"/>
          </p:nvPr>
        </p:nvSpPr>
        <p:spPr>
          <a:xfrm rot="-535">
            <a:off x="720000" y="1822750"/>
            <a:ext cx="3852000" cy="2298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63" name="Google Shape;63;p7"/>
          <p:cNvSpPr>
            <a:spLocks noGrp="1"/>
          </p:cNvSpPr>
          <p:nvPr>
            <p:ph type="pic" idx="2"/>
          </p:nvPr>
        </p:nvSpPr>
        <p:spPr>
          <a:xfrm>
            <a:off x="5200650" y="540000"/>
            <a:ext cx="3943200" cy="4603500"/>
          </a:xfrm>
          <a:prstGeom prst="rect">
            <a:avLst/>
          </a:prstGeom>
          <a:noFill/>
          <a:ln>
            <a:noFill/>
          </a:ln>
        </p:spPr>
      </p:sp>
      <p:sp>
        <p:nvSpPr>
          <p:cNvPr id="64" name="Google Shape;64;p7"/>
          <p:cNvSpPr/>
          <p:nvPr/>
        </p:nvSpPr>
        <p:spPr>
          <a:xfrm>
            <a:off x="0" y="505253"/>
            <a:ext cx="601360" cy="69502"/>
          </a:xfrm>
          <a:custGeom>
            <a:avLst/>
            <a:gdLst/>
            <a:ahLst/>
            <a:cxnLst/>
            <a:rect l="l" t="t" r="r" b="b"/>
            <a:pathLst>
              <a:path w="18316" h="2278" extrusionOk="0">
                <a:moveTo>
                  <a:pt x="1" y="0"/>
                </a:moveTo>
                <a:lnTo>
                  <a:pt x="1" y="2278"/>
                </a:lnTo>
                <a:lnTo>
                  <a:pt x="18316" y="2278"/>
                </a:lnTo>
                <a:lnTo>
                  <a:pt x="18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7"/>
          <p:cNvGrpSpPr/>
          <p:nvPr/>
        </p:nvGrpSpPr>
        <p:grpSpPr>
          <a:xfrm rot="5400000">
            <a:off x="3860727" y="3760667"/>
            <a:ext cx="75987" cy="2117448"/>
            <a:chOff x="3000775" y="2720950"/>
            <a:chExt cx="6900" cy="192275"/>
          </a:xfrm>
        </p:grpSpPr>
        <p:sp>
          <p:nvSpPr>
            <p:cNvPr id="66" name="Google Shape;66;p7"/>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Date Placeholder 1">
            <a:extLst>
              <a:ext uri="{FF2B5EF4-FFF2-40B4-BE49-F238E27FC236}">
                <a16:creationId xmlns:a16="http://schemas.microsoft.com/office/drawing/2014/main" id="{D840A5D0-E456-13CA-AC2D-B1E529519E43}"/>
              </a:ext>
            </a:extLst>
          </p:cNvPr>
          <p:cNvSpPr>
            <a:spLocks noGrp="1"/>
          </p:cNvSpPr>
          <p:nvPr>
            <p:ph type="dt" sz="half" idx="10"/>
          </p:nvPr>
        </p:nvSpPr>
        <p:spPr/>
        <p:txBody>
          <a:bodyPr/>
          <a:lstStyle/>
          <a:p>
            <a:fld id="{E3AD4EDE-035D-41BE-B84F-40827B1E5450}" type="datetime1">
              <a:rPr lang="vi-VN" smtClean="0"/>
              <a:t>22/05/2024</a:t>
            </a:fld>
            <a:endParaRPr lang="vi-VN"/>
          </a:p>
        </p:txBody>
      </p:sp>
      <p:sp>
        <p:nvSpPr>
          <p:cNvPr id="3" name="Footer Placeholder 2">
            <a:extLst>
              <a:ext uri="{FF2B5EF4-FFF2-40B4-BE49-F238E27FC236}">
                <a16:creationId xmlns:a16="http://schemas.microsoft.com/office/drawing/2014/main" id="{AEAD0A16-80D2-6EF7-3B36-7C3815F7BEF9}"/>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E2D7E5D1-8848-7560-09CD-28A48C2D85FC}"/>
              </a:ext>
            </a:extLst>
          </p:cNvPr>
          <p:cNvSpPr>
            <a:spLocks noGrp="1"/>
          </p:cNvSpPr>
          <p:nvPr>
            <p:ph type="sldNum" sz="quarter" idx="12"/>
          </p:nvPr>
        </p:nvSpPr>
        <p:spPr/>
        <p:txBody>
          <a:bodyPr/>
          <a:lstStyle/>
          <a:p>
            <a:fld id="{BE316380-BF92-4C1F-852B-AC6324F4B136}" type="slidenum">
              <a:rPr lang="vi-VN" smtClean="0"/>
              <a:t>‹#›</a:t>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1789200" y="919200"/>
            <a:ext cx="5565600" cy="136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2" name="Date Placeholder 1">
            <a:extLst>
              <a:ext uri="{FF2B5EF4-FFF2-40B4-BE49-F238E27FC236}">
                <a16:creationId xmlns:a16="http://schemas.microsoft.com/office/drawing/2014/main" id="{66EA8FE9-22C1-2D25-2041-694FEE1E5FBB}"/>
              </a:ext>
            </a:extLst>
          </p:cNvPr>
          <p:cNvSpPr>
            <a:spLocks noGrp="1"/>
          </p:cNvSpPr>
          <p:nvPr>
            <p:ph type="dt" sz="half" idx="10"/>
          </p:nvPr>
        </p:nvSpPr>
        <p:spPr/>
        <p:txBody>
          <a:bodyPr/>
          <a:lstStyle/>
          <a:p>
            <a:fld id="{6CDE6C85-2CC0-4DA1-B7E5-78796966E9A7}" type="datetime1">
              <a:rPr lang="vi-VN" smtClean="0"/>
              <a:t>22/05/2024</a:t>
            </a:fld>
            <a:endParaRPr lang="vi-VN"/>
          </a:p>
        </p:txBody>
      </p:sp>
      <p:sp>
        <p:nvSpPr>
          <p:cNvPr id="3" name="Footer Placeholder 2">
            <a:extLst>
              <a:ext uri="{FF2B5EF4-FFF2-40B4-BE49-F238E27FC236}">
                <a16:creationId xmlns:a16="http://schemas.microsoft.com/office/drawing/2014/main" id="{0ABDD3CB-74E9-5C3E-5298-F21A7C7A96C7}"/>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D4D095C0-F1E9-D83C-C5EC-1D2860FFC5AC}"/>
              </a:ext>
            </a:extLst>
          </p:cNvPr>
          <p:cNvSpPr>
            <a:spLocks noGrp="1"/>
          </p:cNvSpPr>
          <p:nvPr>
            <p:ph type="sldNum" sz="quarter" idx="12"/>
          </p:nvPr>
        </p:nvSpPr>
        <p:spPr/>
        <p:txBody>
          <a:bodyPr/>
          <a:lstStyle/>
          <a:p>
            <a:fld id="{BE316380-BF92-4C1F-852B-AC6324F4B136}" type="slidenum">
              <a:rPr lang="vi-VN" smtClean="0"/>
              <a:t>‹#›</a:t>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1131850" y="1294750"/>
            <a:ext cx="4162800" cy="1169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7" name="Google Shape;77;p9"/>
          <p:cNvSpPr txBox="1">
            <a:spLocks noGrp="1"/>
          </p:cNvSpPr>
          <p:nvPr>
            <p:ph type="subTitle" idx="1"/>
          </p:nvPr>
        </p:nvSpPr>
        <p:spPr>
          <a:xfrm>
            <a:off x="1442600" y="2589925"/>
            <a:ext cx="3541200" cy="12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 name="Date Placeholder 1">
            <a:extLst>
              <a:ext uri="{FF2B5EF4-FFF2-40B4-BE49-F238E27FC236}">
                <a16:creationId xmlns:a16="http://schemas.microsoft.com/office/drawing/2014/main" id="{1F972FDA-030B-7B67-E5C6-C685B5E2CBDA}"/>
              </a:ext>
            </a:extLst>
          </p:cNvPr>
          <p:cNvSpPr>
            <a:spLocks noGrp="1"/>
          </p:cNvSpPr>
          <p:nvPr>
            <p:ph type="dt" sz="half" idx="10"/>
          </p:nvPr>
        </p:nvSpPr>
        <p:spPr/>
        <p:txBody>
          <a:bodyPr/>
          <a:lstStyle/>
          <a:p>
            <a:fld id="{AA459626-6773-4E44-886D-6C99DCDE1013}" type="datetime1">
              <a:rPr lang="vi-VN" smtClean="0"/>
              <a:t>22/05/2024</a:t>
            </a:fld>
            <a:endParaRPr lang="vi-VN"/>
          </a:p>
        </p:txBody>
      </p:sp>
      <p:sp>
        <p:nvSpPr>
          <p:cNvPr id="3" name="Footer Placeholder 2">
            <a:extLst>
              <a:ext uri="{FF2B5EF4-FFF2-40B4-BE49-F238E27FC236}">
                <a16:creationId xmlns:a16="http://schemas.microsoft.com/office/drawing/2014/main" id="{C941203C-E7DD-33D3-3332-285CC588C2AF}"/>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E6C6590F-599F-2047-8171-C71FCD620518}"/>
              </a:ext>
            </a:extLst>
          </p:cNvPr>
          <p:cNvSpPr>
            <a:spLocks noGrp="1"/>
          </p:cNvSpPr>
          <p:nvPr>
            <p:ph type="sldNum" sz="quarter" idx="12"/>
          </p:nvPr>
        </p:nvSpPr>
        <p:spPr/>
        <p:txBody>
          <a:bodyPr/>
          <a:lstStyle/>
          <a:p>
            <a:fld id="{BE316380-BF92-4C1F-852B-AC6324F4B136}" type="slidenum">
              <a:rPr lang="vi-VN" smtClean="0"/>
              <a:t>‹#›</a:t>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userDrawn="1">
  <p:cSld name="BLANK">
    <p:bg>
      <p:bgPr>
        <a:noFill/>
        <a:effectLst/>
      </p:bgPr>
    </p:bg>
    <p:spTree>
      <p:nvGrpSpPr>
        <p:cNvPr id="1" name="Shape 89"/>
        <p:cNvGrpSpPr/>
        <p:nvPr/>
      </p:nvGrpSpPr>
      <p:grpSpPr>
        <a:xfrm>
          <a:off x="0" y="0"/>
          <a:ext cx="0" cy="0"/>
          <a:chOff x="0" y="0"/>
          <a:chExt cx="0" cy="0"/>
        </a:xfrm>
      </p:grpSpPr>
      <p:sp>
        <p:nvSpPr>
          <p:cNvPr id="3" name="Date Placeholder 2">
            <a:extLst>
              <a:ext uri="{FF2B5EF4-FFF2-40B4-BE49-F238E27FC236}">
                <a16:creationId xmlns:a16="http://schemas.microsoft.com/office/drawing/2014/main" id="{27C892F7-B7F4-B7A6-7CF2-A8A2A95EDF7B}"/>
              </a:ext>
            </a:extLst>
          </p:cNvPr>
          <p:cNvSpPr>
            <a:spLocks noGrp="1"/>
          </p:cNvSpPr>
          <p:nvPr>
            <p:ph type="dt" sz="half" idx="10"/>
          </p:nvPr>
        </p:nvSpPr>
        <p:spPr/>
        <p:txBody>
          <a:bodyPr/>
          <a:lstStyle/>
          <a:p>
            <a:fld id="{D7084E7D-D631-4703-BE0D-11EA2F236601}" type="datetime1">
              <a:rPr lang="vi-VN" smtClean="0"/>
              <a:t>22/05/2024</a:t>
            </a:fld>
            <a:endParaRPr lang="vi-VN"/>
          </a:p>
        </p:txBody>
      </p:sp>
      <p:sp>
        <p:nvSpPr>
          <p:cNvPr id="4" name="Footer Placeholder 3">
            <a:extLst>
              <a:ext uri="{FF2B5EF4-FFF2-40B4-BE49-F238E27FC236}">
                <a16:creationId xmlns:a16="http://schemas.microsoft.com/office/drawing/2014/main" id="{EAC44182-44B7-788F-2631-FDF9566A9A8F}"/>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9C220072-7FF4-86E4-3634-D9B145D64156}"/>
              </a:ext>
            </a:extLst>
          </p:cNvPr>
          <p:cNvSpPr>
            <a:spLocks noGrp="1"/>
          </p:cNvSpPr>
          <p:nvPr>
            <p:ph type="sldNum" sz="quarter" idx="12"/>
          </p:nvPr>
        </p:nvSpPr>
        <p:spPr/>
        <p:txBody>
          <a:bodyPr/>
          <a:lstStyle/>
          <a:p>
            <a:fld id="{BE316380-BF92-4C1F-852B-AC6324F4B136}" type="slidenum">
              <a:rPr lang="vi-VN" smtClean="0"/>
              <a:t>‹#›</a:t>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0"/>
        <p:cNvGrpSpPr/>
        <p:nvPr/>
      </p:nvGrpSpPr>
      <p:grpSpPr>
        <a:xfrm>
          <a:off x="0" y="0"/>
          <a:ext cx="0" cy="0"/>
          <a:chOff x="0" y="0"/>
          <a:chExt cx="0" cy="0"/>
        </a:xfrm>
      </p:grpSpPr>
      <p:pic>
        <p:nvPicPr>
          <p:cNvPr id="91" name="Google Shape;91;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2" name="Google Shape;92;p13"/>
          <p:cNvSpPr txBox="1">
            <a:spLocks noGrp="1"/>
          </p:cNvSpPr>
          <p:nvPr>
            <p:ph type="title"/>
          </p:nvPr>
        </p:nvSpPr>
        <p:spPr>
          <a:xfrm>
            <a:off x="1883410" y="1462800"/>
            <a:ext cx="25131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3" name="Google Shape;93;p13"/>
          <p:cNvSpPr txBox="1">
            <a:spLocks noGrp="1"/>
          </p:cNvSpPr>
          <p:nvPr>
            <p:ph type="title" idx="2" hasCustomPrompt="1"/>
          </p:nvPr>
        </p:nvSpPr>
        <p:spPr>
          <a:xfrm rot="2606">
            <a:off x="4748162" y="2647762"/>
            <a:ext cx="791400" cy="555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4" name="Google Shape;94;p13"/>
          <p:cNvSpPr txBox="1">
            <a:spLocks noGrp="1"/>
          </p:cNvSpPr>
          <p:nvPr>
            <p:ph type="title" idx="3" hasCustomPrompt="1"/>
          </p:nvPr>
        </p:nvSpPr>
        <p:spPr>
          <a:xfrm>
            <a:off x="4748165" y="3875931"/>
            <a:ext cx="791400" cy="526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5" name="Google Shape;95;p13"/>
          <p:cNvSpPr txBox="1">
            <a:spLocks noGrp="1"/>
          </p:cNvSpPr>
          <p:nvPr>
            <p:ph type="title" idx="4" hasCustomPrompt="1"/>
          </p:nvPr>
        </p:nvSpPr>
        <p:spPr>
          <a:xfrm>
            <a:off x="859013" y="2647883"/>
            <a:ext cx="791400" cy="55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6" name="Google Shape;96;p13"/>
          <p:cNvSpPr txBox="1">
            <a:spLocks noGrp="1"/>
          </p:cNvSpPr>
          <p:nvPr>
            <p:ph type="title" idx="5"/>
          </p:nvPr>
        </p:nvSpPr>
        <p:spPr>
          <a:xfrm>
            <a:off x="1883410" y="2661875"/>
            <a:ext cx="25131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13"/>
          <p:cNvSpPr txBox="1">
            <a:spLocks noGrp="1"/>
          </p:cNvSpPr>
          <p:nvPr>
            <p:ph type="title" idx="6"/>
          </p:nvPr>
        </p:nvSpPr>
        <p:spPr>
          <a:xfrm>
            <a:off x="1883410" y="3875340"/>
            <a:ext cx="25131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8" name="Google Shape;98;p13"/>
          <p:cNvSpPr txBox="1">
            <a:spLocks noGrp="1"/>
          </p:cNvSpPr>
          <p:nvPr>
            <p:ph type="title" idx="7"/>
          </p:nvPr>
        </p:nvSpPr>
        <p:spPr>
          <a:xfrm>
            <a:off x="5770691" y="3875340"/>
            <a:ext cx="25143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13"/>
          <p:cNvSpPr txBox="1">
            <a:spLocks noGrp="1"/>
          </p:cNvSpPr>
          <p:nvPr>
            <p:ph type="title" idx="8"/>
          </p:nvPr>
        </p:nvSpPr>
        <p:spPr>
          <a:xfrm>
            <a:off x="5770691" y="2661875"/>
            <a:ext cx="2514300" cy="527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3"/>
          <p:cNvSpPr txBox="1">
            <a:spLocks noGrp="1"/>
          </p:cNvSpPr>
          <p:nvPr>
            <p:ph type="title" idx="9"/>
          </p:nvPr>
        </p:nvSpPr>
        <p:spPr>
          <a:xfrm>
            <a:off x="5770691" y="1460100"/>
            <a:ext cx="2514300" cy="530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1" name="Google Shape;101;p13"/>
          <p:cNvSpPr txBox="1">
            <a:spLocks noGrp="1"/>
          </p:cNvSpPr>
          <p:nvPr>
            <p:ph type="title" idx="13" hasCustomPrompt="1"/>
          </p:nvPr>
        </p:nvSpPr>
        <p:spPr>
          <a:xfrm rot="2606">
            <a:off x="4748162" y="1476158"/>
            <a:ext cx="791400" cy="529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2" name="Google Shape;102;p13"/>
          <p:cNvSpPr txBox="1">
            <a:spLocks noGrp="1"/>
          </p:cNvSpPr>
          <p:nvPr>
            <p:ph type="title" idx="14" hasCustomPrompt="1"/>
          </p:nvPr>
        </p:nvSpPr>
        <p:spPr>
          <a:xfrm rot="1303">
            <a:off x="859012" y="1476000"/>
            <a:ext cx="791400" cy="53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3" name="Google Shape;103;p13"/>
          <p:cNvSpPr txBox="1">
            <a:spLocks noGrp="1"/>
          </p:cNvSpPr>
          <p:nvPr>
            <p:ph type="title" idx="15" hasCustomPrompt="1"/>
          </p:nvPr>
        </p:nvSpPr>
        <p:spPr>
          <a:xfrm rot="1303">
            <a:off x="859012" y="3875938"/>
            <a:ext cx="791400" cy="526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4" name="Google Shape;104;p13"/>
          <p:cNvSpPr txBox="1">
            <a:spLocks noGrp="1"/>
          </p:cNvSpPr>
          <p:nvPr>
            <p:ph type="title" idx="16"/>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3"/>
          <p:cNvSpPr/>
          <p:nvPr/>
        </p:nvSpPr>
        <p:spPr>
          <a:xfrm>
            <a:off x="7881749" y="3621375"/>
            <a:ext cx="3836651" cy="3978897"/>
          </a:xfrm>
          <a:custGeom>
            <a:avLst/>
            <a:gdLst/>
            <a:ahLst/>
            <a:cxnLst/>
            <a:rect l="l" t="t" r="r" b="b"/>
            <a:pathLst>
              <a:path w="23951" h="24839" extrusionOk="0">
                <a:moveTo>
                  <a:pt x="10045" y="1264"/>
                </a:moveTo>
                <a:cubicBezTo>
                  <a:pt x="10155" y="1264"/>
                  <a:pt x="10266" y="1266"/>
                  <a:pt x="10376" y="1269"/>
                </a:cubicBezTo>
                <a:cubicBezTo>
                  <a:pt x="10264" y="1300"/>
                  <a:pt x="10153" y="1333"/>
                  <a:pt x="10043" y="1367"/>
                </a:cubicBezTo>
                <a:cubicBezTo>
                  <a:pt x="9710" y="1335"/>
                  <a:pt x="9384" y="1316"/>
                  <a:pt x="9064" y="1307"/>
                </a:cubicBezTo>
                <a:cubicBezTo>
                  <a:pt x="9231" y="1292"/>
                  <a:pt x="9400" y="1281"/>
                  <a:pt x="9568" y="1275"/>
                </a:cubicBezTo>
                <a:cubicBezTo>
                  <a:pt x="9726" y="1268"/>
                  <a:pt x="9886" y="1264"/>
                  <a:pt x="10045" y="1264"/>
                </a:cubicBezTo>
                <a:close/>
                <a:moveTo>
                  <a:pt x="10644" y="1281"/>
                </a:moveTo>
                <a:cubicBezTo>
                  <a:pt x="12396" y="1377"/>
                  <a:pt x="14152" y="1896"/>
                  <a:pt x="15784" y="2801"/>
                </a:cubicBezTo>
                <a:cubicBezTo>
                  <a:pt x="16056" y="2951"/>
                  <a:pt x="16321" y="3112"/>
                  <a:pt x="16582" y="3285"/>
                </a:cubicBezTo>
                <a:cubicBezTo>
                  <a:pt x="15533" y="2743"/>
                  <a:pt x="14286" y="2256"/>
                  <a:pt x="12808" y="1873"/>
                </a:cubicBezTo>
                <a:cubicBezTo>
                  <a:pt x="11908" y="1640"/>
                  <a:pt x="11059" y="1478"/>
                  <a:pt x="10254" y="1388"/>
                </a:cubicBezTo>
                <a:cubicBezTo>
                  <a:pt x="10384" y="1350"/>
                  <a:pt x="10514" y="1314"/>
                  <a:pt x="10644" y="1281"/>
                </a:cubicBezTo>
                <a:close/>
                <a:moveTo>
                  <a:pt x="9844" y="83"/>
                </a:moveTo>
                <a:cubicBezTo>
                  <a:pt x="11188" y="83"/>
                  <a:pt x="12580" y="316"/>
                  <a:pt x="13939" y="771"/>
                </a:cubicBezTo>
                <a:cubicBezTo>
                  <a:pt x="13898" y="770"/>
                  <a:pt x="13856" y="770"/>
                  <a:pt x="13815" y="770"/>
                </a:cubicBezTo>
                <a:cubicBezTo>
                  <a:pt x="13009" y="770"/>
                  <a:pt x="12172" y="858"/>
                  <a:pt x="11323" y="1035"/>
                </a:cubicBezTo>
                <a:cubicBezTo>
                  <a:pt x="11093" y="1083"/>
                  <a:pt x="10864" y="1137"/>
                  <a:pt x="10637" y="1196"/>
                </a:cubicBezTo>
                <a:cubicBezTo>
                  <a:pt x="10436" y="1186"/>
                  <a:pt x="10235" y="1181"/>
                  <a:pt x="10034" y="1181"/>
                </a:cubicBezTo>
                <a:cubicBezTo>
                  <a:pt x="9878" y="1181"/>
                  <a:pt x="9722" y="1184"/>
                  <a:pt x="9565" y="1191"/>
                </a:cubicBezTo>
                <a:cubicBezTo>
                  <a:pt x="9166" y="1208"/>
                  <a:pt x="8772" y="1248"/>
                  <a:pt x="8381" y="1311"/>
                </a:cubicBezTo>
                <a:cubicBezTo>
                  <a:pt x="8173" y="1317"/>
                  <a:pt x="7968" y="1330"/>
                  <a:pt x="7766" y="1348"/>
                </a:cubicBezTo>
                <a:cubicBezTo>
                  <a:pt x="5935" y="1509"/>
                  <a:pt x="4308" y="2128"/>
                  <a:pt x="3065" y="3136"/>
                </a:cubicBezTo>
                <a:cubicBezTo>
                  <a:pt x="2223" y="3820"/>
                  <a:pt x="1529" y="4712"/>
                  <a:pt x="1023" y="5741"/>
                </a:cubicBezTo>
                <a:cubicBezTo>
                  <a:pt x="1924" y="3333"/>
                  <a:pt x="4096" y="1335"/>
                  <a:pt x="6782" y="521"/>
                </a:cubicBezTo>
                <a:cubicBezTo>
                  <a:pt x="7749" y="227"/>
                  <a:pt x="8782" y="83"/>
                  <a:pt x="9844" y="83"/>
                </a:cubicBezTo>
                <a:close/>
                <a:moveTo>
                  <a:pt x="7748" y="1433"/>
                </a:moveTo>
                <a:lnTo>
                  <a:pt x="7748" y="1433"/>
                </a:lnTo>
                <a:cubicBezTo>
                  <a:pt x="6189" y="1781"/>
                  <a:pt x="4749" y="2483"/>
                  <a:pt x="3575" y="3482"/>
                </a:cubicBezTo>
                <a:cubicBezTo>
                  <a:pt x="2184" y="4668"/>
                  <a:pt x="1125" y="6335"/>
                  <a:pt x="552" y="8201"/>
                </a:cubicBezTo>
                <a:cubicBezTo>
                  <a:pt x="569" y="7653"/>
                  <a:pt x="638" y="7125"/>
                  <a:pt x="758" y="6616"/>
                </a:cubicBezTo>
                <a:cubicBezTo>
                  <a:pt x="769" y="6563"/>
                  <a:pt x="783" y="6510"/>
                  <a:pt x="796" y="6458"/>
                </a:cubicBezTo>
                <a:cubicBezTo>
                  <a:pt x="1306" y="5152"/>
                  <a:pt x="2102" y="4022"/>
                  <a:pt x="3118" y="3201"/>
                </a:cubicBezTo>
                <a:cubicBezTo>
                  <a:pt x="4343" y="2206"/>
                  <a:pt x="5944" y="1596"/>
                  <a:pt x="7748" y="1433"/>
                </a:cubicBezTo>
                <a:close/>
                <a:moveTo>
                  <a:pt x="582" y="7069"/>
                </a:moveTo>
                <a:lnTo>
                  <a:pt x="582" y="7069"/>
                </a:lnTo>
                <a:cubicBezTo>
                  <a:pt x="503" y="7531"/>
                  <a:pt x="463" y="8006"/>
                  <a:pt x="465" y="8498"/>
                </a:cubicBezTo>
                <a:cubicBezTo>
                  <a:pt x="345" y="8931"/>
                  <a:pt x="251" y="9374"/>
                  <a:pt x="185" y="9824"/>
                </a:cubicBezTo>
                <a:cubicBezTo>
                  <a:pt x="170" y="9921"/>
                  <a:pt x="157" y="10017"/>
                  <a:pt x="145" y="10116"/>
                </a:cubicBezTo>
                <a:cubicBezTo>
                  <a:pt x="142" y="9724"/>
                  <a:pt x="159" y="9338"/>
                  <a:pt x="198" y="8960"/>
                </a:cubicBezTo>
                <a:cubicBezTo>
                  <a:pt x="264" y="8307"/>
                  <a:pt x="393" y="7673"/>
                  <a:pt x="582" y="7069"/>
                </a:cubicBezTo>
                <a:close/>
                <a:moveTo>
                  <a:pt x="8773" y="1386"/>
                </a:moveTo>
                <a:cubicBezTo>
                  <a:pt x="9121" y="1386"/>
                  <a:pt x="9476" y="1401"/>
                  <a:pt x="9840" y="1431"/>
                </a:cubicBezTo>
                <a:cubicBezTo>
                  <a:pt x="6770" y="2436"/>
                  <a:pt x="4053" y="4502"/>
                  <a:pt x="2386" y="7151"/>
                </a:cubicBezTo>
                <a:cubicBezTo>
                  <a:pt x="1669" y="8292"/>
                  <a:pt x="1142" y="9534"/>
                  <a:pt x="815" y="10817"/>
                </a:cubicBezTo>
                <a:cubicBezTo>
                  <a:pt x="637" y="10008"/>
                  <a:pt x="547" y="9241"/>
                  <a:pt x="546" y="8510"/>
                </a:cubicBezTo>
                <a:cubicBezTo>
                  <a:pt x="1092" y="6543"/>
                  <a:pt x="2176" y="4781"/>
                  <a:pt x="3626" y="3545"/>
                </a:cubicBezTo>
                <a:cubicBezTo>
                  <a:pt x="4944" y="2421"/>
                  <a:pt x="6603" y="1677"/>
                  <a:pt x="8386" y="1392"/>
                </a:cubicBezTo>
                <a:cubicBezTo>
                  <a:pt x="8515" y="1388"/>
                  <a:pt x="8643" y="1386"/>
                  <a:pt x="8773" y="1386"/>
                </a:cubicBezTo>
                <a:close/>
                <a:moveTo>
                  <a:pt x="17774" y="4072"/>
                </a:moveTo>
                <a:lnTo>
                  <a:pt x="17774" y="4072"/>
                </a:lnTo>
                <a:cubicBezTo>
                  <a:pt x="19368" y="5112"/>
                  <a:pt x="20372" y="6260"/>
                  <a:pt x="20998" y="7223"/>
                </a:cubicBezTo>
                <a:cubicBezTo>
                  <a:pt x="21897" y="8607"/>
                  <a:pt x="22423" y="10249"/>
                  <a:pt x="22561" y="11977"/>
                </a:cubicBezTo>
                <a:cubicBezTo>
                  <a:pt x="22512" y="11752"/>
                  <a:pt x="22455" y="11523"/>
                  <a:pt x="22389" y="11289"/>
                </a:cubicBezTo>
                <a:cubicBezTo>
                  <a:pt x="21770" y="9109"/>
                  <a:pt x="20623" y="7333"/>
                  <a:pt x="20157" y="6671"/>
                </a:cubicBezTo>
                <a:cubicBezTo>
                  <a:pt x="19471" y="5694"/>
                  <a:pt x="18665" y="4818"/>
                  <a:pt x="17774" y="4072"/>
                </a:cubicBezTo>
                <a:close/>
                <a:moveTo>
                  <a:pt x="468" y="8802"/>
                </a:moveTo>
                <a:cubicBezTo>
                  <a:pt x="490" y="9499"/>
                  <a:pt x="592" y="10228"/>
                  <a:pt x="770" y="10994"/>
                </a:cubicBezTo>
                <a:cubicBezTo>
                  <a:pt x="626" y="11602"/>
                  <a:pt x="524" y="12219"/>
                  <a:pt x="468" y="12837"/>
                </a:cubicBezTo>
                <a:cubicBezTo>
                  <a:pt x="311" y="12128"/>
                  <a:pt x="210" y="11435"/>
                  <a:pt x="168" y="10759"/>
                </a:cubicBezTo>
                <a:cubicBezTo>
                  <a:pt x="187" y="10448"/>
                  <a:pt x="221" y="10140"/>
                  <a:pt x="264" y="9836"/>
                </a:cubicBezTo>
                <a:cubicBezTo>
                  <a:pt x="316" y="9487"/>
                  <a:pt x="383" y="9141"/>
                  <a:pt x="468" y="8802"/>
                </a:cubicBezTo>
                <a:close/>
                <a:moveTo>
                  <a:pt x="13820" y="856"/>
                </a:moveTo>
                <a:cubicBezTo>
                  <a:pt x="13944" y="856"/>
                  <a:pt x="14068" y="858"/>
                  <a:pt x="14191" y="862"/>
                </a:cubicBezTo>
                <a:cubicBezTo>
                  <a:pt x="14639" y="1021"/>
                  <a:pt x="15082" y="1206"/>
                  <a:pt x="15518" y="1415"/>
                </a:cubicBezTo>
                <a:cubicBezTo>
                  <a:pt x="18398" y="2794"/>
                  <a:pt x="20658" y="5011"/>
                  <a:pt x="21881" y="7661"/>
                </a:cubicBezTo>
                <a:cubicBezTo>
                  <a:pt x="22794" y="9641"/>
                  <a:pt x="23085" y="11824"/>
                  <a:pt x="22752" y="13857"/>
                </a:cubicBezTo>
                <a:cubicBezTo>
                  <a:pt x="22762" y="13465"/>
                  <a:pt x="22738" y="13055"/>
                  <a:pt x="22676" y="12623"/>
                </a:cubicBezTo>
                <a:cubicBezTo>
                  <a:pt x="22629" y="10642"/>
                  <a:pt x="22083" y="8748"/>
                  <a:pt x="21065" y="7179"/>
                </a:cubicBezTo>
                <a:cubicBezTo>
                  <a:pt x="20361" y="6093"/>
                  <a:pt x="19180" y="4777"/>
                  <a:pt x="17225" y="3639"/>
                </a:cubicBezTo>
                <a:cubicBezTo>
                  <a:pt x="16775" y="3302"/>
                  <a:pt x="16307" y="2997"/>
                  <a:pt x="15823" y="2729"/>
                </a:cubicBezTo>
                <a:cubicBezTo>
                  <a:pt x="14259" y="1862"/>
                  <a:pt x="12581" y="1348"/>
                  <a:pt x="10901" y="1216"/>
                </a:cubicBezTo>
                <a:cubicBezTo>
                  <a:pt x="11046" y="1181"/>
                  <a:pt x="11193" y="1148"/>
                  <a:pt x="11338" y="1118"/>
                </a:cubicBezTo>
                <a:cubicBezTo>
                  <a:pt x="12185" y="942"/>
                  <a:pt x="13017" y="856"/>
                  <a:pt x="13820" y="856"/>
                </a:cubicBezTo>
                <a:close/>
                <a:moveTo>
                  <a:pt x="142" y="11402"/>
                </a:moveTo>
                <a:lnTo>
                  <a:pt x="142" y="11402"/>
                </a:lnTo>
                <a:cubicBezTo>
                  <a:pt x="206" y="11959"/>
                  <a:pt x="307" y="12527"/>
                  <a:pt x="449" y="13104"/>
                </a:cubicBezTo>
                <a:cubicBezTo>
                  <a:pt x="422" y="13480"/>
                  <a:pt x="413" y="13856"/>
                  <a:pt x="420" y="14230"/>
                </a:cubicBezTo>
                <a:cubicBezTo>
                  <a:pt x="223" y="13281"/>
                  <a:pt x="131" y="12333"/>
                  <a:pt x="142" y="11402"/>
                </a:cubicBezTo>
                <a:close/>
                <a:moveTo>
                  <a:pt x="22667" y="13431"/>
                </a:moveTo>
                <a:cubicBezTo>
                  <a:pt x="22683" y="13816"/>
                  <a:pt x="22666" y="14195"/>
                  <a:pt x="22609" y="14561"/>
                </a:cubicBezTo>
                <a:cubicBezTo>
                  <a:pt x="22576" y="14698"/>
                  <a:pt x="22540" y="14835"/>
                  <a:pt x="22500" y="14972"/>
                </a:cubicBezTo>
                <a:cubicBezTo>
                  <a:pt x="22589" y="14457"/>
                  <a:pt x="22645" y="13943"/>
                  <a:pt x="22667" y="13431"/>
                </a:cubicBezTo>
                <a:close/>
                <a:moveTo>
                  <a:pt x="21934" y="16452"/>
                </a:moveTo>
                <a:cubicBezTo>
                  <a:pt x="21934" y="16453"/>
                  <a:pt x="21933" y="16454"/>
                  <a:pt x="21933" y="16456"/>
                </a:cubicBezTo>
                <a:cubicBezTo>
                  <a:pt x="21211" y="17937"/>
                  <a:pt x="20039" y="19288"/>
                  <a:pt x="18535" y="20399"/>
                </a:cubicBezTo>
                <a:cubicBezTo>
                  <a:pt x="19816" y="19274"/>
                  <a:pt x="20960" y="17949"/>
                  <a:pt x="21934" y="16452"/>
                </a:cubicBezTo>
                <a:close/>
                <a:moveTo>
                  <a:pt x="14461" y="873"/>
                </a:moveTo>
                <a:lnTo>
                  <a:pt x="14461" y="873"/>
                </a:lnTo>
                <a:cubicBezTo>
                  <a:pt x="15739" y="948"/>
                  <a:pt x="16927" y="1253"/>
                  <a:pt x="17945" y="1779"/>
                </a:cubicBezTo>
                <a:cubicBezTo>
                  <a:pt x="20157" y="2921"/>
                  <a:pt x="21914" y="5262"/>
                  <a:pt x="22893" y="8372"/>
                </a:cubicBezTo>
                <a:cubicBezTo>
                  <a:pt x="23712" y="10975"/>
                  <a:pt x="23868" y="13565"/>
                  <a:pt x="23341" y="15862"/>
                </a:cubicBezTo>
                <a:cubicBezTo>
                  <a:pt x="22747" y="18452"/>
                  <a:pt x="21251" y="20696"/>
                  <a:pt x="19237" y="22016"/>
                </a:cubicBezTo>
                <a:cubicBezTo>
                  <a:pt x="18805" y="22298"/>
                  <a:pt x="18347" y="22541"/>
                  <a:pt x="17865" y="22741"/>
                </a:cubicBezTo>
                <a:cubicBezTo>
                  <a:pt x="17956" y="22674"/>
                  <a:pt x="18045" y="22605"/>
                  <a:pt x="18134" y="22535"/>
                </a:cubicBezTo>
                <a:cubicBezTo>
                  <a:pt x="19891" y="21128"/>
                  <a:pt x="21275" y="19099"/>
                  <a:pt x="22035" y="16824"/>
                </a:cubicBezTo>
                <a:cubicBezTo>
                  <a:pt x="22155" y="16467"/>
                  <a:pt x="22256" y="16108"/>
                  <a:pt x="22342" y="15747"/>
                </a:cubicBezTo>
                <a:cubicBezTo>
                  <a:pt x="22501" y="15401"/>
                  <a:pt x="22614" y="15020"/>
                  <a:pt x="22682" y="14610"/>
                </a:cubicBezTo>
                <a:cubicBezTo>
                  <a:pt x="23231" y="12358"/>
                  <a:pt x="22988" y="9862"/>
                  <a:pt x="21955" y="7625"/>
                </a:cubicBezTo>
                <a:cubicBezTo>
                  <a:pt x="20724" y="4958"/>
                  <a:pt x="18450" y="2727"/>
                  <a:pt x="15553" y="1339"/>
                </a:cubicBezTo>
                <a:cubicBezTo>
                  <a:pt x="15193" y="1167"/>
                  <a:pt x="14829" y="1011"/>
                  <a:pt x="14461" y="873"/>
                </a:cubicBezTo>
                <a:close/>
                <a:moveTo>
                  <a:pt x="10051" y="1452"/>
                </a:moveTo>
                <a:cubicBezTo>
                  <a:pt x="10910" y="1536"/>
                  <a:pt x="11817" y="1703"/>
                  <a:pt x="12786" y="1954"/>
                </a:cubicBezTo>
                <a:cubicBezTo>
                  <a:pt x="14571" y="2415"/>
                  <a:pt x="16014" y="3030"/>
                  <a:pt x="17180" y="3708"/>
                </a:cubicBezTo>
                <a:cubicBezTo>
                  <a:pt x="18281" y="4534"/>
                  <a:pt x="19271" y="5555"/>
                  <a:pt x="20089" y="6721"/>
                </a:cubicBezTo>
                <a:cubicBezTo>
                  <a:pt x="21011" y="8032"/>
                  <a:pt x="22270" y="10395"/>
                  <a:pt x="22594" y="12654"/>
                </a:cubicBezTo>
                <a:cubicBezTo>
                  <a:pt x="22615" y="13635"/>
                  <a:pt x="22513" y="14637"/>
                  <a:pt x="22285" y="15630"/>
                </a:cubicBezTo>
                <a:cubicBezTo>
                  <a:pt x="22256" y="15708"/>
                  <a:pt x="22227" y="15784"/>
                  <a:pt x="22196" y="15861"/>
                </a:cubicBezTo>
                <a:cubicBezTo>
                  <a:pt x="22149" y="15954"/>
                  <a:pt x="22097" y="16044"/>
                  <a:pt x="22040" y="16134"/>
                </a:cubicBezTo>
                <a:cubicBezTo>
                  <a:pt x="20869" y="17998"/>
                  <a:pt x="19440" y="19603"/>
                  <a:pt x="17810" y="20902"/>
                </a:cubicBezTo>
                <a:cubicBezTo>
                  <a:pt x="17319" y="21218"/>
                  <a:pt x="16799" y="21510"/>
                  <a:pt x="16254" y="21773"/>
                </a:cubicBezTo>
                <a:cubicBezTo>
                  <a:pt x="14599" y="22574"/>
                  <a:pt x="12922" y="23019"/>
                  <a:pt x="11336" y="23093"/>
                </a:cubicBezTo>
                <a:cubicBezTo>
                  <a:pt x="10381" y="22843"/>
                  <a:pt x="9457" y="22471"/>
                  <a:pt x="8592" y="21982"/>
                </a:cubicBezTo>
                <a:cubicBezTo>
                  <a:pt x="4825" y="19850"/>
                  <a:pt x="2735" y="16165"/>
                  <a:pt x="1646" y="13449"/>
                </a:cubicBezTo>
                <a:cubicBezTo>
                  <a:pt x="1301" y="12590"/>
                  <a:pt x="1039" y="11773"/>
                  <a:pt x="855" y="10994"/>
                </a:cubicBezTo>
                <a:cubicBezTo>
                  <a:pt x="1178" y="9663"/>
                  <a:pt x="1714" y="8374"/>
                  <a:pt x="2456" y="7195"/>
                </a:cubicBezTo>
                <a:cubicBezTo>
                  <a:pt x="4145" y="4510"/>
                  <a:pt x="6924" y="2428"/>
                  <a:pt x="10051" y="1452"/>
                </a:cubicBezTo>
                <a:close/>
                <a:moveTo>
                  <a:pt x="813" y="11174"/>
                </a:moveTo>
                <a:cubicBezTo>
                  <a:pt x="994" y="11909"/>
                  <a:pt x="1247" y="12676"/>
                  <a:pt x="1569" y="13481"/>
                </a:cubicBezTo>
                <a:cubicBezTo>
                  <a:pt x="2663" y="16209"/>
                  <a:pt x="4763" y="19910"/>
                  <a:pt x="8551" y="22053"/>
                </a:cubicBezTo>
                <a:cubicBezTo>
                  <a:pt x="9344" y="22503"/>
                  <a:pt x="10187" y="22854"/>
                  <a:pt x="11058" y="23102"/>
                </a:cubicBezTo>
                <a:cubicBezTo>
                  <a:pt x="10997" y="23103"/>
                  <a:pt x="10936" y="23104"/>
                  <a:pt x="10875" y="23104"/>
                </a:cubicBezTo>
                <a:cubicBezTo>
                  <a:pt x="10006" y="23104"/>
                  <a:pt x="9168" y="22990"/>
                  <a:pt x="8381" y="22758"/>
                </a:cubicBezTo>
                <a:cubicBezTo>
                  <a:pt x="5394" y="21879"/>
                  <a:pt x="2809" y="19214"/>
                  <a:pt x="1290" y="15444"/>
                </a:cubicBezTo>
                <a:cubicBezTo>
                  <a:pt x="970" y="14647"/>
                  <a:pt x="716" y="13864"/>
                  <a:pt x="530" y="13098"/>
                </a:cubicBezTo>
                <a:cubicBezTo>
                  <a:pt x="576" y="12452"/>
                  <a:pt x="670" y="11808"/>
                  <a:pt x="813" y="11174"/>
                </a:cubicBezTo>
                <a:close/>
                <a:moveTo>
                  <a:pt x="17190" y="21372"/>
                </a:moveTo>
                <a:lnTo>
                  <a:pt x="17190" y="21372"/>
                </a:lnTo>
                <a:cubicBezTo>
                  <a:pt x="16172" y="22111"/>
                  <a:pt x="15085" y="22735"/>
                  <a:pt x="13940" y="23231"/>
                </a:cubicBezTo>
                <a:cubicBezTo>
                  <a:pt x="13777" y="23303"/>
                  <a:pt x="13614" y="23370"/>
                  <a:pt x="13452" y="23433"/>
                </a:cubicBezTo>
                <a:cubicBezTo>
                  <a:pt x="12830" y="23393"/>
                  <a:pt x="12211" y="23301"/>
                  <a:pt x="11604" y="23157"/>
                </a:cubicBezTo>
                <a:cubicBezTo>
                  <a:pt x="13122" y="23049"/>
                  <a:pt x="14718" y="22608"/>
                  <a:pt x="16289" y="21845"/>
                </a:cubicBezTo>
                <a:cubicBezTo>
                  <a:pt x="16598" y="21696"/>
                  <a:pt x="16898" y="21537"/>
                  <a:pt x="17190" y="21372"/>
                </a:cubicBezTo>
                <a:close/>
                <a:moveTo>
                  <a:pt x="22137" y="16213"/>
                </a:moveTo>
                <a:lnTo>
                  <a:pt x="22137" y="16213"/>
                </a:lnTo>
                <a:cubicBezTo>
                  <a:pt x="22081" y="16409"/>
                  <a:pt x="22022" y="16604"/>
                  <a:pt x="21956" y="16799"/>
                </a:cubicBezTo>
                <a:cubicBezTo>
                  <a:pt x="21202" y="19059"/>
                  <a:pt x="19826" y="21075"/>
                  <a:pt x="18082" y="22471"/>
                </a:cubicBezTo>
                <a:cubicBezTo>
                  <a:pt x="17912" y="22606"/>
                  <a:pt x="17738" y="22737"/>
                  <a:pt x="17562" y="22862"/>
                </a:cubicBezTo>
                <a:cubicBezTo>
                  <a:pt x="16515" y="23254"/>
                  <a:pt x="15369" y="23456"/>
                  <a:pt x="14170" y="23456"/>
                </a:cubicBezTo>
                <a:cubicBezTo>
                  <a:pt x="14102" y="23456"/>
                  <a:pt x="14033" y="23456"/>
                  <a:pt x="13965" y="23454"/>
                </a:cubicBezTo>
                <a:cubicBezTo>
                  <a:pt x="13858" y="23452"/>
                  <a:pt x="13752" y="23449"/>
                  <a:pt x="13646" y="23444"/>
                </a:cubicBezTo>
                <a:cubicBezTo>
                  <a:pt x="13755" y="23399"/>
                  <a:pt x="13864" y="23354"/>
                  <a:pt x="13973" y="23306"/>
                </a:cubicBezTo>
                <a:cubicBezTo>
                  <a:pt x="15360" y="22705"/>
                  <a:pt x="16662" y="21919"/>
                  <a:pt x="17858" y="20967"/>
                </a:cubicBezTo>
                <a:cubicBezTo>
                  <a:pt x="19723" y="19766"/>
                  <a:pt x="21168" y="18217"/>
                  <a:pt x="22007" y="16492"/>
                </a:cubicBezTo>
                <a:cubicBezTo>
                  <a:pt x="22052" y="16400"/>
                  <a:pt x="22096" y="16307"/>
                  <a:pt x="22137" y="16213"/>
                </a:cubicBezTo>
                <a:close/>
                <a:moveTo>
                  <a:pt x="553" y="15135"/>
                </a:moveTo>
                <a:lnTo>
                  <a:pt x="553" y="15135"/>
                </a:lnTo>
                <a:cubicBezTo>
                  <a:pt x="725" y="15761"/>
                  <a:pt x="940" y="16386"/>
                  <a:pt x="1202" y="17006"/>
                </a:cubicBezTo>
                <a:cubicBezTo>
                  <a:pt x="2141" y="19240"/>
                  <a:pt x="3549" y="21138"/>
                  <a:pt x="5274" y="22499"/>
                </a:cubicBezTo>
                <a:cubicBezTo>
                  <a:pt x="6249" y="23268"/>
                  <a:pt x="7326" y="23861"/>
                  <a:pt x="8446" y="24259"/>
                </a:cubicBezTo>
                <a:cubicBezTo>
                  <a:pt x="8194" y="24232"/>
                  <a:pt x="7946" y="24194"/>
                  <a:pt x="7702" y="24143"/>
                </a:cubicBezTo>
                <a:cubicBezTo>
                  <a:pt x="4793" y="23545"/>
                  <a:pt x="2207" y="21057"/>
                  <a:pt x="1115" y="17807"/>
                </a:cubicBezTo>
                <a:cubicBezTo>
                  <a:pt x="826" y="16941"/>
                  <a:pt x="638" y="16043"/>
                  <a:pt x="553" y="15135"/>
                </a:cubicBezTo>
                <a:close/>
                <a:moveTo>
                  <a:pt x="514" y="13369"/>
                </a:moveTo>
                <a:cubicBezTo>
                  <a:pt x="694" y="14057"/>
                  <a:pt x="927" y="14759"/>
                  <a:pt x="1215" y="15473"/>
                </a:cubicBezTo>
                <a:cubicBezTo>
                  <a:pt x="2744" y="19267"/>
                  <a:pt x="5347" y="21949"/>
                  <a:pt x="8359" y="22836"/>
                </a:cubicBezTo>
                <a:cubicBezTo>
                  <a:pt x="9152" y="23068"/>
                  <a:pt x="9996" y="23184"/>
                  <a:pt x="10872" y="23184"/>
                </a:cubicBezTo>
                <a:cubicBezTo>
                  <a:pt x="11023" y="23184"/>
                  <a:pt x="11175" y="23180"/>
                  <a:pt x="11328" y="23173"/>
                </a:cubicBezTo>
                <a:cubicBezTo>
                  <a:pt x="11967" y="23340"/>
                  <a:pt x="12618" y="23449"/>
                  <a:pt x="13275" y="23502"/>
                </a:cubicBezTo>
                <a:cubicBezTo>
                  <a:pt x="11877" y="24035"/>
                  <a:pt x="10551" y="24301"/>
                  <a:pt x="9310" y="24301"/>
                </a:cubicBezTo>
                <a:cubicBezTo>
                  <a:pt x="9134" y="24301"/>
                  <a:pt x="8961" y="24296"/>
                  <a:pt x="8789" y="24285"/>
                </a:cubicBezTo>
                <a:cubicBezTo>
                  <a:pt x="7563" y="23894"/>
                  <a:pt x="6382" y="23268"/>
                  <a:pt x="5325" y="22433"/>
                </a:cubicBezTo>
                <a:cubicBezTo>
                  <a:pt x="3610" y="21081"/>
                  <a:pt x="2210" y="19193"/>
                  <a:pt x="1276" y="16971"/>
                </a:cubicBezTo>
                <a:cubicBezTo>
                  <a:pt x="956" y="16212"/>
                  <a:pt x="704" y="15442"/>
                  <a:pt x="518" y="14670"/>
                </a:cubicBezTo>
                <a:cubicBezTo>
                  <a:pt x="494" y="14239"/>
                  <a:pt x="493" y="13804"/>
                  <a:pt x="514" y="13369"/>
                </a:cubicBezTo>
                <a:close/>
                <a:moveTo>
                  <a:pt x="17298" y="23043"/>
                </a:moveTo>
                <a:lnTo>
                  <a:pt x="17298" y="23043"/>
                </a:lnTo>
                <a:cubicBezTo>
                  <a:pt x="15619" y="24155"/>
                  <a:pt x="13685" y="24758"/>
                  <a:pt x="11753" y="24758"/>
                </a:cubicBezTo>
                <a:cubicBezTo>
                  <a:pt x="11720" y="24758"/>
                  <a:pt x="11686" y="24757"/>
                  <a:pt x="11653" y="24757"/>
                </a:cubicBezTo>
                <a:cubicBezTo>
                  <a:pt x="10801" y="24748"/>
                  <a:pt x="9945" y="24619"/>
                  <a:pt x="9106" y="24381"/>
                </a:cubicBezTo>
                <a:lnTo>
                  <a:pt x="9106" y="24381"/>
                </a:lnTo>
                <a:cubicBezTo>
                  <a:pt x="9173" y="24382"/>
                  <a:pt x="9241" y="24383"/>
                  <a:pt x="9309" y="24383"/>
                </a:cubicBezTo>
                <a:cubicBezTo>
                  <a:pt x="10607" y="24383"/>
                  <a:pt x="11999" y="24095"/>
                  <a:pt x="13466" y="23517"/>
                </a:cubicBezTo>
                <a:cubicBezTo>
                  <a:pt x="13631" y="23528"/>
                  <a:pt x="13797" y="23534"/>
                  <a:pt x="13962" y="23537"/>
                </a:cubicBezTo>
                <a:cubicBezTo>
                  <a:pt x="14028" y="23538"/>
                  <a:pt x="14094" y="23539"/>
                  <a:pt x="14159" y="23539"/>
                </a:cubicBezTo>
                <a:cubicBezTo>
                  <a:pt x="15261" y="23539"/>
                  <a:pt x="16320" y="23370"/>
                  <a:pt x="17298" y="23043"/>
                </a:cubicBezTo>
                <a:close/>
                <a:moveTo>
                  <a:pt x="9843" y="0"/>
                </a:moveTo>
                <a:cubicBezTo>
                  <a:pt x="8773" y="0"/>
                  <a:pt x="7732" y="146"/>
                  <a:pt x="6758" y="442"/>
                </a:cubicBezTo>
                <a:cubicBezTo>
                  <a:pt x="3785" y="1344"/>
                  <a:pt x="1432" y="3684"/>
                  <a:pt x="717" y="6433"/>
                </a:cubicBezTo>
                <a:cubicBezTo>
                  <a:pt x="411" y="7220"/>
                  <a:pt x="206" y="8068"/>
                  <a:pt x="117" y="8951"/>
                </a:cubicBezTo>
                <a:cubicBezTo>
                  <a:pt x="58" y="9540"/>
                  <a:pt x="47" y="10142"/>
                  <a:pt x="85" y="10759"/>
                </a:cubicBezTo>
                <a:cubicBezTo>
                  <a:pt x="0" y="12039"/>
                  <a:pt x="120" y="13363"/>
                  <a:pt x="436" y="14684"/>
                </a:cubicBezTo>
                <a:cubicBezTo>
                  <a:pt x="498" y="15756"/>
                  <a:pt x="695" y="16815"/>
                  <a:pt x="1038" y="17832"/>
                </a:cubicBezTo>
                <a:cubicBezTo>
                  <a:pt x="2138" y="21110"/>
                  <a:pt x="4747" y="23619"/>
                  <a:pt x="7685" y="24222"/>
                </a:cubicBezTo>
                <a:cubicBezTo>
                  <a:pt x="8040" y="24296"/>
                  <a:pt x="8402" y="24343"/>
                  <a:pt x="8773" y="24367"/>
                </a:cubicBezTo>
                <a:cubicBezTo>
                  <a:pt x="9717" y="24667"/>
                  <a:pt x="10688" y="24828"/>
                  <a:pt x="11652" y="24839"/>
                </a:cubicBezTo>
                <a:lnTo>
                  <a:pt x="11754" y="24839"/>
                </a:lnTo>
                <a:cubicBezTo>
                  <a:pt x="13801" y="24839"/>
                  <a:pt x="15851" y="24169"/>
                  <a:pt x="17601" y="22932"/>
                </a:cubicBezTo>
                <a:cubicBezTo>
                  <a:pt x="18197" y="22710"/>
                  <a:pt x="18761" y="22424"/>
                  <a:pt x="19283" y="22083"/>
                </a:cubicBezTo>
                <a:cubicBezTo>
                  <a:pt x="21314" y="20752"/>
                  <a:pt x="22824" y="18489"/>
                  <a:pt x="23422" y="15878"/>
                </a:cubicBezTo>
                <a:cubicBezTo>
                  <a:pt x="23951" y="13566"/>
                  <a:pt x="23796" y="10961"/>
                  <a:pt x="22972" y="8345"/>
                </a:cubicBezTo>
                <a:cubicBezTo>
                  <a:pt x="21987" y="5216"/>
                  <a:pt x="20215" y="2856"/>
                  <a:pt x="17983" y="1704"/>
                </a:cubicBezTo>
                <a:cubicBezTo>
                  <a:pt x="16887" y="1138"/>
                  <a:pt x="15596" y="826"/>
                  <a:pt x="14206" y="777"/>
                </a:cubicBezTo>
                <a:cubicBezTo>
                  <a:pt x="12764" y="263"/>
                  <a:pt x="11278" y="0"/>
                  <a:pt x="9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7881750" y="4603500"/>
            <a:ext cx="259800" cy="259800"/>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Date Placeholder 1">
            <a:extLst>
              <a:ext uri="{FF2B5EF4-FFF2-40B4-BE49-F238E27FC236}">
                <a16:creationId xmlns:a16="http://schemas.microsoft.com/office/drawing/2014/main" id="{25C11A3E-A34B-CDE2-8B53-9F8FEB22F34C}"/>
              </a:ext>
            </a:extLst>
          </p:cNvPr>
          <p:cNvSpPr>
            <a:spLocks noGrp="1"/>
          </p:cNvSpPr>
          <p:nvPr>
            <p:ph type="dt" sz="half" idx="17"/>
          </p:nvPr>
        </p:nvSpPr>
        <p:spPr/>
        <p:txBody>
          <a:bodyPr/>
          <a:lstStyle/>
          <a:p>
            <a:fld id="{5C8B1A1C-3574-4253-B09F-195A310F9AD3}" type="datetime1">
              <a:rPr lang="vi-VN" smtClean="0"/>
              <a:t>22/05/2024</a:t>
            </a:fld>
            <a:endParaRPr lang="vi-VN"/>
          </a:p>
        </p:txBody>
      </p:sp>
      <p:sp>
        <p:nvSpPr>
          <p:cNvPr id="3" name="Footer Placeholder 2">
            <a:extLst>
              <a:ext uri="{FF2B5EF4-FFF2-40B4-BE49-F238E27FC236}">
                <a16:creationId xmlns:a16="http://schemas.microsoft.com/office/drawing/2014/main" id="{15F9FC05-D28B-FC4F-A009-2EF1FFD6D765}"/>
              </a:ext>
            </a:extLst>
          </p:cNvPr>
          <p:cNvSpPr>
            <a:spLocks noGrp="1"/>
          </p:cNvSpPr>
          <p:nvPr>
            <p:ph type="ftr" sz="quarter" idx="18"/>
          </p:nvPr>
        </p:nvSpPr>
        <p:spPr/>
        <p:txBody>
          <a:bodyPr/>
          <a:lstStyle/>
          <a:p>
            <a:endParaRPr lang="vi-VN"/>
          </a:p>
        </p:txBody>
      </p:sp>
      <p:sp>
        <p:nvSpPr>
          <p:cNvPr id="4" name="Slide Number Placeholder 3">
            <a:extLst>
              <a:ext uri="{FF2B5EF4-FFF2-40B4-BE49-F238E27FC236}">
                <a16:creationId xmlns:a16="http://schemas.microsoft.com/office/drawing/2014/main" id="{1A0AFC04-5CDC-2951-F71C-08E882ADD975}"/>
              </a:ext>
            </a:extLst>
          </p:cNvPr>
          <p:cNvSpPr>
            <a:spLocks noGrp="1"/>
          </p:cNvSpPr>
          <p:nvPr>
            <p:ph type="sldNum" sz="quarter" idx="19"/>
          </p:nvPr>
        </p:nvSpPr>
        <p:spPr/>
        <p:txBody>
          <a:bodyPr/>
          <a:lstStyle/>
          <a:p>
            <a:fld id="{BE316380-BF92-4C1F-852B-AC6324F4B136}" type="slidenum">
              <a:rPr lang="vi-VN" smtClean="0"/>
              <a:t>‹#›</a:t>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9"/>
        <p:cNvGrpSpPr/>
        <p:nvPr/>
      </p:nvGrpSpPr>
      <p:grpSpPr>
        <a:xfrm>
          <a:off x="0" y="0"/>
          <a:ext cx="0" cy="0"/>
          <a:chOff x="0" y="0"/>
          <a:chExt cx="0" cy="0"/>
        </a:xfrm>
      </p:grpSpPr>
      <p:pic>
        <p:nvPicPr>
          <p:cNvPr id="130" name="Google Shape;130;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1" name="Google Shape;131;p1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2" name="Google Shape;132;p16"/>
          <p:cNvGrpSpPr/>
          <p:nvPr/>
        </p:nvGrpSpPr>
        <p:grpSpPr>
          <a:xfrm>
            <a:off x="317739" y="692392"/>
            <a:ext cx="75987" cy="2117448"/>
            <a:chOff x="3000775" y="2720950"/>
            <a:chExt cx="6900" cy="192275"/>
          </a:xfrm>
        </p:grpSpPr>
        <p:sp>
          <p:nvSpPr>
            <p:cNvPr id="133" name="Google Shape;133;p16"/>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6"/>
          <p:cNvGrpSpPr/>
          <p:nvPr/>
        </p:nvGrpSpPr>
        <p:grpSpPr>
          <a:xfrm>
            <a:off x="8750264" y="2491042"/>
            <a:ext cx="75987" cy="2117448"/>
            <a:chOff x="3000775" y="2720950"/>
            <a:chExt cx="6900" cy="192275"/>
          </a:xfrm>
        </p:grpSpPr>
        <p:sp>
          <p:nvSpPr>
            <p:cNvPr id="141" name="Google Shape;141;p16"/>
            <p:cNvSpPr/>
            <p:nvPr/>
          </p:nvSpPr>
          <p:spPr>
            <a:xfrm>
              <a:off x="3000775" y="2720950"/>
              <a:ext cx="6900" cy="6900"/>
            </a:xfrm>
            <a:custGeom>
              <a:avLst/>
              <a:gdLst/>
              <a:ahLst/>
              <a:cxnLst/>
              <a:rect l="l" t="t" r="r" b="b"/>
              <a:pathLst>
                <a:path w="276" h="276" extrusionOk="0">
                  <a:moveTo>
                    <a:pt x="138" y="0"/>
                  </a:moveTo>
                  <a:cubicBezTo>
                    <a:pt x="62" y="0"/>
                    <a:pt x="0" y="61"/>
                    <a:pt x="0" y="138"/>
                  </a:cubicBezTo>
                  <a:cubicBezTo>
                    <a:pt x="0" y="214"/>
                    <a:pt x="63" y="276"/>
                    <a:pt x="138" y="276"/>
                  </a:cubicBezTo>
                  <a:cubicBezTo>
                    <a:pt x="215" y="276"/>
                    <a:pt x="276" y="213"/>
                    <a:pt x="276" y="138"/>
                  </a:cubicBezTo>
                  <a:cubicBezTo>
                    <a:pt x="276" y="61"/>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3000775" y="2751825"/>
              <a:ext cx="6900" cy="6925"/>
            </a:xfrm>
            <a:custGeom>
              <a:avLst/>
              <a:gdLst/>
              <a:ahLst/>
              <a:cxnLst/>
              <a:rect l="l" t="t" r="r" b="b"/>
              <a:pathLst>
                <a:path w="276" h="277" extrusionOk="0">
                  <a:moveTo>
                    <a:pt x="138" y="1"/>
                  </a:moveTo>
                  <a:cubicBezTo>
                    <a:pt x="62" y="1"/>
                    <a:pt x="0" y="64"/>
                    <a:pt x="0" y="139"/>
                  </a:cubicBezTo>
                  <a:cubicBezTo>
                    <a:pt x="0" y="215"/>
                    <a:pt x="63" y="277"/>
                    <a:pt x="138" y="277"/>
                  </a:cubicBezTo>
                  <a:cubicBezTo>
                    <a:pt x="215" y="277"/>
                    <a:pt x="276" y="214"/>
                    <a:pt x="276" y="139"/>
                  </a:cubicBezTo>
                  <a:cubicBezTo>
                    <a:pt x="276" y="61"/>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3000775" y="27827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3000775" y="2813600"/>
              <a:ext cx="6900" cy="6925"/>
            </a:xfrm>
            <a:custGeom>
              <a:avLst/>
              <a:gdLst/>
              <a:ahLst/>
              <a:cxnLst/>
              <a:rect l="l" t="t" r="r" b="b"/>
              <a:pathLst>
                <a:path w="276" h="277" extrusionOk="0">
                  <a:moveTo>
                    <a:pt x="138" y="1"/>
                  </a:moveTo>
                  <a:cubicBezTo>
                    <a:pt x="62" y="1"/>
                    <a:pt x="0" y="61"/>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3000775" y="2844500"/>
              <a:ext cx="6900" cy="6925"/>
            </a:xfrm>
            <a:custGeom>
              <a:avLst/>
              <a:gdLst/>
              <a:ahLst/>
              <a:cxnLst/>
              <a:rect l="l" t="t" r="r" b="b"/>
              <a:pathLst>
                <a:path w="276" h="277" extrusionOk="0">
                  <a:moveTo>
                    <a:pt x="138" y="1"/>
                  </a:moveTo>
                  <a:cubicBezTo>
                    <a:pt x="62" y="1"/>
                    <a:pt x="0" y="62"/>
                    <a:pt x="0" y="139"/>
                  </a:cubicBezTo>
                  <a:cubicBezTo>
                    <a:pt x="0" y="215"/>
                    <a:pt x="63" y="277"/>
                    <a:pt x="138" y="277"/>
                  </a:cubicBezTo>
                  <a:cubicBezTo>
                    <a:pt x="215" y="277"/>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3000775" y="2875400"/>
              <a:ext cx="6900" cy="6900"/>
            </a:xfrm>
            <a:custGeom>
              <a:avLst/>
              <a:gdLst/>
              <a:ahLst/>
              <a:cxnLst/>
              <a:rect l="l" t="t" r="r" b="b"/>
              <a:pathLst>
                <a:path w="276" h="276" extrusionOk="0">
                  <a:moveTo>
                    <a:pt x="138" y="1"/>
                  </a:moveTo>
                  <a:cubicBezTo>
                    <a:pt x="62" y="1"/>
                    <a:pt x="0" y="61"/>
                    <a:pt x="0" y="139"/>
                  </a:cubicBezTo>
                  <a:cubicBezTo>
                    <a:pt x="0" y="215"/>
                    <a:pt x="63" y="275"/>
                    <a:pt x="138" y="275"/>
                  </a:cubicBezTo>
                  <a:cubicBezTo>
                    <a:pt x="215" y="275"/>
                    <a:pt x="276" y="214"/>
                    <a:pt x="276" y="139"/>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3000775" y="2906300"/>
              <a:ext cx="6900" cy="6925"/>
            </a:xfrm>
            <a:custGeom>
              <a:avLst/>
              <a:gdLst/>
              <a:ahLst/>
              <a:cxnLst/>
              <a:rect l="l" t="t" r="r" b="b"/>
              <a:pathLst>
                <a:path w="276" h="277" extrusionOk="0">
                  <a:moveTo>
                    <a:pt x="138" y="1"/>
                  </a:moveTo>
                  <a:cubicBezTo>
                    <a:pt x="62" y="1"/>
                    <a:pt x="0" y="62"/>
                    <a:pt x="0" y="138"/>
                  </a:cubicBezTo>
                  <a:cubicBezTo>
                    <a:pt x="0" y="215"/>
                    <a:pt x="63" y="276"/>
                    <a:pt x="138" y="276"/>
                  </a:cubicBezTo>
                  <a:cubicBezTo>
                    <a:pt x="215" y="276"/>
                    <a:pt x="276" y="214"/>
                    <a:pt x="276" y="138"/>
                  </a:cubicBezTo>
                  <a:cubicBezTo>
                    <a:pt x="276" y="62"/>
                    <a:pt x="215" y="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Date Placeholder 1">
            <a:extLst>
              <a:ext uri="{FF2B5EF4-FFF2-40B4-BE49-F238E27FC236}">
                <a16:creationId xmlns:a16="http://schemas.microsoft.com/office/drawing/2014/main" id="{950AB319-1BFA-FB5A-DEEE-AF95B2AD451C}"/>
              </a:ext>
            </a:extLst>
          </p:cNvPr>
          <p:cNvSpPr>
            <a:spLocks noGrp="1"/>
          </p:cNvSpPr>
          <p:nvPr>
            <p:ph type="dt" sz="half" idx="10"/>
          </p:nvPr>
        </p:nvSpPr>
        <p:spPr/>
        <p:txBody>
          <a:bodyPr/>
          <a:lstStyle/>
          <a:p>
            <a:fld id="{911C213D-622B-4E8B-AF5A-E35BF9055BA2}" type="datetime1">
              <a:rPr lang="vi-VN" smtClean="0"/>
              <a:t>22/05/2024</a:t>
            </a:fld>
            <a:endParaRPr lang="vi-VN"/>
          </a:p>
        </p:txBody>
      </p:sp>
      <p:sp>
        <p:nvSpPr>
          <p:cNvPr id="3" name="Footer Placeholder 2">
            <a:extLst>
              <a:ext uri="{FF2B5EF4-FFF2-40B4-BE49-F238E27FC236}">
                <a16:creationId xmlns:a16="http://schemas.microsoft.com/office/drawing/2014/main" id="{4301EA6A-4180-859D-5537-06917A96CA4A}"/>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74116631-90C7-7B71-7234-AB6FE5512DFD}"/>
              </a:ext>
            </a:extLst>
          </p:cNvPr>
          <p:cNvSpPr>
            <a:spLocks noGrp="1"/>
          </p:cNvSpPr>
          <p:nvPr>
            <p:ph type="sldNum" sz="quarter" idx="12"/>
          </p:nvPr>
        </p:nvSpPr>
        <p:spPr/>
        <p:txBody>
          <a:bodyPr/>
          <a:lstStyle/>
          <a:p>
            <a:fld id="{BE316380-BF92-4C1F-852B-AC6324F4B136}" type="slidenum">
              <a:rPr lang="vi-VN" smtClean="0"/>
              <a:t>‹#›</a:t>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2" name="Date Placeholder 1">
            <a:extLst>
              <a:ext uri="{FF2B5EF4-FFF2-40B4-BE49-F238E27FC236}">
                <a16:creationId xmlns:a16="http://schemas.microsoft.com/office/drawing/2014/main" id="{41D19714-EFB4-B061-710A-D85654291B46}"/>
              </a:ext>
            </a:extLst>
          </p:cNvPr>
          <p:cNvSpPr>
            <a:spLocks noGrp="1"/>
          </p:cNvSpPr>
          <p:nvPr>
            <p:ph type="dt" sz="half" idx="2"/>
          </p:nvPr>
        </p:nvSpPr>
        <p:spPr>
          <a:xfrm>
            <a:off x="269422" y="4742018"/>
            <a:ext cx="2057400" cy="274637"/>
          </a:xfrm>
          <a:prstGeom prst="rect">
            <a:avLst/>
          </a:prstGeom>
        </p:spPr>
        <p:txBody>
          <a:bodyPr vert="horz" lIns="91440" tIns="45720" rIns="91440" bIns="45720" rtlCol="0" anchor="ctr"/>
          <a:lstStyle>
            <a:lvl1pPr algn="l">
              <a:defRPr sz="1600">
                <a:solidFill>
                  <a:schemeClr val="bg1">
                    <a:lumMod val="10000"/>
                  </a:schemeClr>
                </a:solidFill>
                <a:latin typeface="Montserrat ExtraBold" panose="00000900000000000000" pitchFamily="2" charset="-93"/>
              </a:defRPr>
            </a:lvl1pPr>
          </a:lstStyle>
          <a:p>
            <a:fld id="{B1B7EAC3-24B7-488F-8A8F-D9503E86E728}" type="datetime1">
              <a:rPr lang="vi-VN" smtClean="0"/>
              <a:t>22/05/2024</a:t>
            </a:fld>
            <a:endParaRPr lang="vi-VN"/>
          </a:p>
        </p:txBody>
      </p:sp>
      <p:sp>
        <p:nvSpPr>
          <p:cNvPr id="3" name="Footer Placeholder 2">
            <a:extLst>
              <a:ext uri="{FF2B5EF4-FFF2-40B4-BE49-F238E27FC236}">
                <a16:creationId xmlns:a16="http://schemas.microsoft.com/office/drawing/2014/main" id="{14C37EA5-727D-A170-BFB3-A6B6708BC6B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ontserrat ExtraBold" panose="00000900000000000000" pitchFamily="2" charset="-93"/>
              </a:defRPr>
            </a:lvl1pPr>
          </a:lstStyle>
          <a:p>
            <a:endParaRPr lang="vi-VN"/>
          </a:p>
        </p:txBody>
      </p:sp>
      <p:sp>
        <p:nvSpPr>
          <p:cNvPr id="4" name="Slide Number Placeholder 3">
            <a:extLst>
              <a:ext uri="{FF2B5EF4-FFF2-40B4-BE49-F238E27FC236}">
                <a16:creationId xmlns:a16="http://schemas.microsoft.com/office/drawing/2014/main" id="{E3F4D274-5ABF-56B7-88CE-5A33D935D7E8}"/>
              </a:ext>
            </a:extLst>
          </p:cNvPr>
          <p:cNvSpPr>
            <a:spLocks noGrp="1"/>
          </p:cNvSpPr>
          <p:nvPr>
            <p:ph type="sldNum" sz="quarter" idx="4"/>
          </p:nvPr>
        </p:nvSpPr>
        <p:spPr>
          <a:xfrm>
            <a:off x="6366600" y="125369"/>
            <a:ext cx="2057400" cy="274637"/>
          </a:xfrm>
          <a:prstGeom prst="rect">
            <a:avLst/>
          </a:prstGeom>
        </p:spPr>
        <p:txBody>
          <a:bodyPr vert="horz" lIns="91440" tIns="45720" rIns="91440" bIns="45720" rtlCol="0" anchor="ctr"/>
          <a:lstStyle>
            <a:lvl1pPr algn="r">
              <a:defRPr sz="1600">
                <a:solidFill>
                  <a:schemeClr val="bg1">
                    <a:lumMod val="10000"/>
                  </a:schemeClr>
                </a:solidFill>
                <a:latin typeface="Montserrat ExtraBold" panose="00000900000000000000" pitchFamily="2" charset="-93"/>
              </a:defRPr>
            </a:lvl1pPr>
          </a:lstStyle>
          <a:p>
            <a:r>
              <a:rPr lang="vi-VN"/>
              <a:t>Page </a:t>
            </a:r>
            <a:fld id="{BE316380-BF92-4C1F-852B-AC6324F4B136}" type="slidenum">
              <a:rPr lang="vi-VN" smtClean="0"/>
              <a:pPr/>
              <a:t>‹#›</a:t>
            </a:fld>
            <a:endParaRPr lang="vi-V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62" r:id="rId9"/>
    <p:sldLayoutId id="2147483665" r:id="rId10"/>
    <p:sldLayoutId id="2147483668" r:id="rId11"/>
    <p:sldLayoutId id="2147483671" r:id="rId12"/>
    <p:sldLayoutId id="2147483672" r:id="rId13"/>
    <p:sldLayoutId id="2147483674" r:id="rId14"/>
    <p:sldLayoutId id="2147483675" r:id="rId15"/>
    <p:sldLayoutId id="2147483676" r:id="rId16"/>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climatedata.imf.org/"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geeksforgeeks.org/how-to-calculate-mean-absolute-percentage-error-in-excel/"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hyperlink" Target="https://pub.towardsai.net/machine-learning-the-first-step-is-to-understand-simple-linear-regression-30dde8b4739"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palashm0002/understanding-and-implementing-lstm-networks-41ca52495108"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https://www.demilked.com/drowning-world-portraits-climate-change-gideon-mendel/" TargetMode="External"/><Relationship Id="rId7" Type="http://schemas.openxmlformats.org/officeDocument/2006/relationships/hyperlink" Target="https://hubpages.com/education/Fukushima-Natural-Man-Made-Disaster"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hyperlink" Target="https://www.telegraph.co.uk/news/earth/environment/11273692/The-Right-needs-to-wake-up-climate-change-is-real-and-were-causing-it.html" TargetMode="External"/><Relationship Id="rId10" Type="http://schemas.openxmlformats.org/officeDocument/2006/relationships/image" Target="../media/image7.jpg"/><Relationship Id="rId4" Type="http://schemas.openxmlformats.org/officeDocument/2006/relationships/image" Target="../media/image4.jpg"/><Relationship Id="rId9" Type="http://schemas.openxmlformats.org/officeDocument/2006/relationships/hyperlink" Target="https://baobinhphuoc.com.vn/news/24/142689/chay-rung-va-o-nhiem-khong-khi-nghiem-trong-chua-tung-co-tai-la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lanetpulse.blog/2023/08/17/climate_change/"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3" name="Google Shape;373;p34"/>
          <p:cNvSpPr txBox="1">
            <a:spLocks noGrp="1"/>
          </p:cNvSpPr>
          <p:nvPr>
            <p:ph type="ctrTitle"/>
          </p:nvPr>
        </p:nvSpPr>
        <p:spPr>
          <a:xfrm>
            <a:off x="720000" y="1967345"/>
            <a:ext cx="4988074" cy="1627910"/>
          </a:xfrm>
          <a:prstGeom prst="rect">
            <a:avLst/>
          </a:prstGeom>
        </p:spPr>
        <p:txBody>
          <a:bodyPr spcFirstLastPara="1" wrap="square" lIns="91425" tIns="91425" rIns="91425" bIns="91425" anchor="ctr" anchorCtr="0">
            <a:noAutofit/>
          </a:bodyPr>
          <a:lstStyle/>
          <a:p>
            <a:pPr>
              <a:buSzPts val="1100"/>
            </a:pPr>
            <a:r>
              <a:rPr lang="en-US"/>
              <a:t>DATA MINING ON CLIMATE CHANGE DATASET</a:t>
            </a:r>
          </a:p>
        </p:txBody>
      </p:sp>
      <p:sp>
        <p:nvSpPr>
          <p:cNvPr id="6" name="Google Shape;372;p34">
            <a:extLst>
              <a:ext uri="{FF2B5EF4-FFF2-40B4-BE49-F238E27FC236}">
                <a16:creationId xmlns:a16="http://schemas.microsoft.com/office/drawing/2014/main" id="{DA9D8495-11C4-415C-CBA1-6177B5332204}"/>
              </a:ext>
            </a:extLst>
          </p:cNvPr>
          <p:cNvSpPr txBox="1">
            <a:spLocks/>
          </p:cNvSpPr>
          <p:nvPr/>
        </p:nvSpPr>
        <p:spPr>
          <a:xfrm rot="21599454">
            <a:off x="356727" y="4031079"/>
            <a:ext cx="3776700" cy="42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4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9pPr>
          </a:lstStyle>
          <a:p>
            <a:pPr marL="0" indent="0"/>
            <a:r>
              <a:rPr lang="en-US" sz="1600" b="1"/>
              <a:t>CS313 – Data Mining and Applications</a:t>
            </a:r>
          </a:p>
        </p:txBody>
      </p:sp>
      <p:sp>
        <p:nvSpPr>
          <p:cNvPr id="7" name="Google Shape;372;p34">
            <a:extLst>
              <a:ext uri="{FF2B5EF4-FFF2-40B4-BE49-F238E27FC236}">
                <a16:creationId xmlns:a16="http://schemas.microsoft.com/office/drawing/2014/main" id="{61B6CFAD-A25B-36DE-C9F8-282050395A1A}"/>
              </a:ext>
            </a:extLst>
          </p:cNvPr>
          <p:cNvSpPr txBox="1">
            <a:spLocks/>
          </p:cNvSpPr>
          <p:nvPr/>
        </p:nvSpPr>
        <p:spPr>
          <a:xfrm rot="21599454">
            <a:off x="356727" y="4468556"/>
            <a:ext cx="3776700" cy="42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4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9pPr>
          </a:lstStyle>
          <a:p>
            <a:pPr marL="0" indent="0"/>
            <a:r>
              <a:rPr lang="en-US" sz="1600" b="1"/>
              <a:t>Instructors:  PhD. Vo Nguyen Le Duy</a:t>
            </a:r>
          </a:p>
        </p:txBody>
      </p:sp>
      <p:sp>
        <p:nvSpPr>
          <p:cNvPr id="8" name="Google Shape;372;p34">
            <a:extLst>
              <a:ext uri="{FF2B5EF4-FFF2-40B4-BE49-F238E27FC236}">
                <a16:creationId xmlns:a16="http://schemas.microsoft.com/office/drawing/2014/main" id="{88926173-6097-7A70-1F0B-125AF8FB5125}"/>
              </a:ext>
            </a:extLst>
          </p:cNvPr>
          <p:cNvSpPr txBox="1">
            <a:spLocks/>
          </p:cNvSpPr>
          <p:nvPr/>
        </p:nvSpPr>
        <p:spPr>
          <a:xfrm rot="21599454">
            <a:off x="6047507" y="4468479"/>
            <a:ext cx="2812515" cy="42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4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800"/>
              <a:buFont typeface="Baloo 2"/>
              <a:buNone/>
              <a:defRPr sz="1800" b="0" i="0" u="none" strike="noStrike" cap="none">
                <a:solidFill>
                  <a:schemeClr val="dk1"/>
                </a:solidFill>
                <a:latin typeface="Baloo 2"/>
                <a:ea typeface="Baloo 2"/>
                <a:cs typeface="Baloo 2"/>
                <a:sym typeface="Baloo 2"/>
              </a:defRPr>
            </a:lvl9pPr>
          </a:lstStyle>
          <a:p>
            <a:pPr marL="0" indent="0"/>
            <a:r>
              <a:rPr lang="en-US" sz="1600"/>
              <a:t>Wednesday, March 23</a:t>
            </a:r>
            <a:r>
              <a:rPr lang="en-US" sz="1600" baseline="30000"/>
              <a:t>rd</a:t>
            </a:r>
            <a:r>
              <a:rPr lang="en-US" sz="1600"/>
              <a:t>, 2024</a:t>
            </a:r>
          </a:p>
        </p:txBody>
      </p:sp>
      <p:sp>
        <p:nvSpPr>
          <p:cNvPr id="9" name="Google Shape;373;p34">
            <a:extLst>
              <a:ext uri="{FF2B5EF4-FFF2-40B4-BE49-F238E27FC236}">
                <a16:creationId xmlns:a16="http://schemas.microsoft.com/office/drawing/2014/main" id="{FDEAB958-2FE3-FE6C-A948-7861B07AA454}"/>
              </a:ext>
            </a:extLst>
          </p:cNvPr>
          <p:cNvSpPr txBox="1">
            <a:spLocks/>
          </p:cNvSpPr>
          <p:nvPr/>
        </p:nvSpPr>
        <p:spPr>
          <a:xfrm>
            <a:off x="692727" y="496061"/>
            <a:ext cx="7668096" cy="5112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Montserrat ExtraBold"/>
              <a:buNone/>
              <a:defRPr sz="3800" b="0" i="0" u="none" strike="noStrike" cap="none">
                <a:solidFill>
                  <a:schemeClr val="dk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5200"/>
              <a:buFont typeface="Montserrat ExtraBold"/>
              <a:buNone/>
              <a:defRPr sz="52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5200"/>
              <a:buFont typeface="Montserrat ExtraBold"/>
              <a:buNone/>
              <a:defRPr sz="52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5200"/>
              <a:buFont typeface="Montserrat ExtraBold"/>
              <a:buNone/>
              <a:defRPr sz="52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5200"/>
              <a:buFont typeface="Montserrat ExtraBold"/>
              <a:buNone/>
              <a:defRPr sz="52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5200"/>
              <a:buFont typeface="Montserrat ExtraBold"/>
              <a:buNone/>
              <a:defRPr sz="52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5200"/>
              <a:buFont typeface="Montserrat ExtraBold"/>
              <a:buNone/>
              <a:defRPr sz="52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5200"/>
              <a:buFont typeface="Montserrat ExtraBold"/>
              <a:buNone/>
              <a:defRPr sz="52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5200"/>
              <a:buFont typeface="Montserrat ExtraBold"/>
              <a:buNone/>
              <a:defRPr sz="5200" b="0" i="0" u="none" strike="noStrike" cap="none">
                <a:solidFill>
                  <a:schemeClr val="dk1"/>
                </a:solidFill>
                <a:latin typeface="Montserrat ExtraBold"/>
                <a:ea typeface="Montserrat ExtraBold"/>
                <a:cs typeface="Montserrat ExtraBold"/>
                <a:sym typeface="Montserrat ExtraBold"/>
              </a:defRPr>
            </a:lvl9pPr>
          </a:lstStyle>
          <a:p>
            <a:pPr>
              <a:buSzPts val="1100"/>
              <a:buFont typeface="Arial"/>
              <a:buNone/>
            </a:pPr>
            <a:r>
              <a:rPr lang="vi-VN"/>
              <a:t>GROUP 5’S FINAL PROJECT</a:t>
            </a:r>
          </a:p>
        </p:txBody>
      </p:sp>
      <p:pic>
        <p:nvPicPr>
          <p:cNvPr id="10" name="Picture Placeholder 12" descr="A computer graphic of a server and gear&#10;&#10;Description automatically generated with medium confidence">
            <a:extLst>
              <a:ext uri="{FF2B5EF4-FFF2-40B4-BE49-F238E27FC236}">
                <a16:creationId xmlns:a16="http://schemas.microsoft.com/office/drawing/2014/main" id="{608F0173-02C9-4C86-98F3-0EDA7AC63DF3}"/>
              </a:ext>
            </a:extLst>
          </p:cNvPr>
          <p:cNvPicPr>
            <a:picLocks noGrp="1" noChangeAspect="1"/>
          </p:cNvPicPr>
          <p:nvPr>
            <p:ph type="pic" idx="2"/>
          </p:nvPr>
        </p:nvPicPr>
        <p:blipFill rotWithShape="1">
          <a:blip r:embed="rId3"/>
          <a:srcRect l="-1338" t="3168" r="-791" b="2784"/>
          <a:stretch/>
        </p:blipFill>
        <p:spPr>
          <a:xfrm>
            <a:off x="6234510" y="1638055"/>
            <a:ext cx="2126313" cy="1957200"/>
          </a:xfrm>
        </p:spPr>
      </p:pic>
      <p:sp>
        <p:nvSpPr>
          <p:cNvPr id="11" name="Date Placeholder 10">
            <a:extLst>
              <a:ext uri="{FF2B5EF4-FFF2-40B4-BE49-F238E27FC236}">
                <a16:creationId xmlns:a16="http://schemas.microsoft.com/office/drawing/2014/main" id="{A7AE29CC-35DC-6F01-B34D-207C3BF54331}"/>
              </a:ext>
            </a:extLst>
          </p:cNvPr>
          <p:cNvSpPr>
            <a:spLocks noGrp="1"/>
          </p:cNvSpPr>
          <p:nvPr>
            <p:ph type="dt" sz="half" idx="10"/>
          </p:nvPr>
        </p:nvSpPr>
        <p:spPr/>
        <p:txBody>
          <a:bodyPr/>
          <a:lstStyle/>
          <a:p>
            <a:fld id="{15F9C403-3405-4319-8A39-4B6634BD7577}" type="datetime1">
              <a:rPr lang="vi-VN" smtClean="0"/>
              <a:t>22/05/2024</a:t>
            </a:fld>
            <a:endParaRPr lang="vi-VN"/>
          </a:p>
        </p:txBody>
      </p:sp>
      <p:sp>
        <p:nvSpPr>
          <p:cNvPr id="12" name="Slide Number Placeholder 11">
            <a:extLst>
              <a:ext uri="{FF2B5EF4-FFF2-40B4-BE49-F238E27FC236}">
                <a16:creationId xmlns:a16="http://schemas.microsoft.com/office/drawing/2014/main" id="{CFACF0B8-790B-0614-5818-631C015E94F2}"/>
              </a:ext>
            </a:extLst>
          </p:cNvPr>
          <p:cNvSpPr>
            <a:spLocks noGrp="1"/>
          </p:cNvSpPr>
          <p:nvPr>
            <p:ph type="sldNum" sz="quarter" idx="12"/>
          </p:nvPr>
        </p:nvSpPr>
        <p:spPr>
          <a:xfrm>
            <a:off x="6602128" y="358742"/>
            <a:ext cx="2057400" cy="274637"/>
          </a:xfrm>
        </p:spPr>
        <p:txBody>
          <a:bodyPr/>
          <a:lstStyle/>
          <a:p>
            <a:fld id="{BE316380-BF92-4C1F-852B-AC6324F4B136}" type="slidenum">
              <a:rPr lang="vi-VN" smtClean="0">
                <a:solidFill>
                  <a:schemeClr val="bg1">
                    <a:lumMod val="10000"/>
                  </a:schemeClr>
                </a:solidFill>
              </a:rPr>
              <a:pPr/>
              <a:t>1</a:t>
            </a:fld>
            <a:endParaRPr lang="vi-VN">
              <a:solidFill>
                <a:schemeClr val="bg1">
                  <a:lumMod val="1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p:nvPr>
        </p:nvSpPr>
        <p:spPr>
          <a:xfrm>
            <a:off x="290509" y="226499"/>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CLIMATE CHANGE</a:t>
            </a:r>
            <a:endParaRPr/>
          </a:p>
        </p:txBody>
      </p:sp>
      <p:sp>
        <p:nvSpPr>
          <p:cNvPr id="483" name="Google Shape;483;p41"/>
          <p:cNvSpPr txBox="1">
            <a:spLocks noGrp="1"/>
          </p:cNvSpPr>
          <p:nvPr>
            <p:ph type="title" idx="2"/>
          </p:nvPr>
        </p:nvSpPr>
        <p:spPr>
          <a:xfrm>
            <a:off x="995905" y="983896"/>
            <a:ext cx="2985600" cy="3624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DATASET</a:t>
            </a:r>
            <a:endParaRPr sz="1600"/>
          </a:p>
        </p:txBody>
      </p:sp>
      <p:sp>
        <p:nvSpPr>
          <p:cNvPr id="484" name="Google Shape;484;p41"/>
          <p:cNvSpPr txBox="1">
            <a:spLocks noGrp="1"/>
          </p:cNvSpPr>
          <p:nvPr>
            <p:ph type="subTitle" idx="1"/>
          </p:nvPr>
        </p:nvSpPr>
        <p:spPr>
          <a:xfrm>
            <a:off x="995905" y="1339692"/>
            <a:ext cx="7198539" cy="454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What dataset used in this project?</a:t>
            </a:r>
          </a:p>
        </p:txBody>
      </p:sp>
      <p:cxnSp>
        <p:nvCxnSpPr>
          <p:cNvPr id="522" name="Google Shape;522;p41"/>
          <p:cNvCxnSpPr>
            <a:cxnSpLocks/>
          </p:cNvCxnSpPr>
          <p:nvPr/>
        </p:nvCxnSpPr>
        <p:spPr>
          <a:xfrm>
            <a:off x="812988" y="1018554"/>
            <a:ext cx="0" cy="678628"/>
          </a:xfrm>
          <a:prstGeom prst="straightConnector1">
            <a:avLst/>
          </a:prstGeom>
          <a:noFill/>
          <a:ln w="28575" cap="flat" cmpd="sng">
            <a:solidFill>
              <a:schemeClr val="lt1"/>
            </a:solidFill>
            <a:prstDash val="solid"/>
            <a:round/>
            <a:headEnd type="none" w="med" len="med"/>
            <a:tailEnd type="none" w="med" len="med"/>
          </a:ln>
        </p:spPr>
      </p:cxnSp>
      <p:sp>
        <p:nvSpPr>
          <p:cNvPr id="18" name="Subtitle 17">
            <a:extLst>
              <a:ext uri="{FF2B5EF4-FFF2-40B4-BE49-F238E27FC236}">
                <a16:creationId xmlns:a16="http://schemas.microsoft.com/office/drawing/2014/main" id="{3B85EF88-E927-7D21-5EBB-12CC92522DEB}"/>
              </a:ext>
            </a:extLst>
          </p:cNvPr>
          <p:cNvSpPr>
            <a:spLocks noGrp="1"/>
          </p:cNvSpPr>
          <p:nvPr>
            <p:ph type="subTitle" idx="6"/>
          </p:nvPr>
        </p:nvSpPr>
        <p:spPr>
          <a:xfrm>
            <a:off x="269949" y="1931645"/>
            <a:ext cx="7474742" cy="1865559"/>
          </a:xfrm>
        </p:spPr>
        <p:txBody>
          <a:bodyPr/>
          <a:lstStyle/>
          <a:p>
            <a:pPr marL="285750" indent="-285750">
              <a:lnSpc>
                <a:spcPct val="150000"/>
              </a:lnSpc>
              <a:buClr>
                <a:schemeClr val="bg1"/>
              </a:buClr>
              <a:buFont typeface="Wingdings" panose="05000000000000000000" pitchFamily="2" charset="2"/>
              <a:buChar char="q"/>
            </a:pPr>
            <a:r>
              <a:rPr lang="en-US" sz="1400"/>
              <a:t>Tempeature of World is at least 1 degree Celsius above preindustrial level (middle of 18</a:t>
            </a:r>
            <a:r>
              <a:rPr lang="en-US" sz="1400" baseline="30000"/>
              <a:t>th</a:t>
            </a:r>
            <a:r>
              <a:rPr lang="en-US" sz="1400"/>
              <a:t> century) as of 2019.</a:t>
            </a:r>
          </a:p>
          <a:p>
            <a:pPr marL="285750" indent="-285750">
              <a:lnSpc>
                <a:spcPct val="150000"/>
              </a:lnSpc>
              <a:buClr>
                <a:schemeClr val="bg1"/>
              </a:buClr>
              <a:buFont typeface="Wingdings" panose="05000000000000000000" pitchFamily="2" charset="2"/>
              <a:buChar char="q"/>
            </a:pPr>
            <a:r>
              <a:rPr lang="en-US" sz="1400"/>
              <a:t>2/3 of the world's cities are located in areas at risk of sea level rise.</a:t>
            </a:r>
          </a:p>
          <a:p>
            <a:pPr marL="285750" indent="-285750">
              <a:lnSpc>
                <a:spcPct val="150000"/>
              </a:lnSpc>
              <a:buClr>
                <a:schemeClr val="bg1"/>
              </a:buClr>
              <a:buFont typeface="Wingdings" panose="05000000000000000000" pitchFamily="2" charset="2"/>
              <a:buChar char="q"/>
            </a:pPr>
            <a:r>
              <a:rPr lang="en-US" sz="1400"/>
              <a:t>Soil degradation, affecting about 500 millions people and threatening 30% of food cultivated in the area. </a:t>
            </a:r>
          </a:p>
          <a:p>
            <a:pPr marL="285750" indent="-285750">
              <a:lnSpc>
                <a:spcPct val="150000"/>
              </a:lnSpc>
              <a:buClr>
                <a:schemeClr val="bg1"/>
              </a:buClr>
              <a:buFont typeface="Wingdings" panose="05000000000000000000" pitchFamily="2" charset="2"/>
              <a:buChar char="q"/>
            </a:pPr>
            <a:r>
              <a:rPr lang="en-US" sz="1400"/>
              <a:t>More number and strengthens natural disasters, causing more damage to infrastructure and inhabitants.</a:t>
            </a:r>
          </a:p>
        </p:txBody>
      </p:sp>
      <p:grpSp>
        <p:nvGrpSpPr>
          <p:cNvPr id="3" name="Google Shape;1169;p54">
            <a:extLst>
              <a:ext uri="{FF2B5EF4-FFF2-40B4-BE49-F238E27FC236}">
                <a16:creationId xmlns:a16="http://schemas.microsoft.com/office/drawing/2014/main" id="{AB09AC10-81F4-05A8-A3DA-F9A726BCF063}"/>
              </a:ext>
            </a:extLst>
          </p:cNvPr>
          <p:cNvGrpSpPr/>
          <p:nvPr/>
        </p:nvGrpSpPr>
        <p:grpSpPr>
          <a:xfrm>
            <a:off x="290509" y="1201341"/>
            <a:ext cx="375788" cy="374508"/>
            <a:chOff x="3155266" y="2622009"/>
            <a:chExt cx="375788" cy="374508"/>
          </a:xfrm>
          <a:solidFill>
            <a:schemeClr val="bg1"/>
          </a:solidFill>
        </p:grpSpPr>
        <p:sp>
          <p:nvSpPr>
            <p:cNvPr id="4" name="Google Shape;1170;p54">
              <a:extLst>
                <a:ext uri="{FF2B5EF4-FFF2-40B4-BE49-F238E27FC236}">
                  <a16:creationId xmlns:a16="http://schemas.microsoft.com/office/drawing/2014/main" id="{F8FEBD76-3756-F6E0-99CD-62873EB8DBB7}"/>
                </a:ext>
              </a:extLst>
            </p:cNvPr>
            <p:cNvSpPr/>
            <p:nvPr/>
          </p:nvSpPr>
          <p:spPr>
            <a:xfrm>
              <a:off x="3467486" y="2658040"/>
              <a:ext cx="17570" cy="35256"/>
            </a:xfrm>
            <a:custGeom>
              <a:avLst/>
              <a:gdLst/>
              <a:ahLst/>
              <a:cxnLst/>
              <a:rect l="l" t="t" r="r" b="b"/>
              <a:pathLst>
                <a:path w="453" h="909" extrusionOk="0">
                  <a:moveTo>
                    <a:pt x="158" y="0"/>
                  </a:moveTo>
                  <a:cubicBezTo>
                    <a:pt x="85" y="0"/>
                    <a:pt x="21" y="53"/>
                    <a:pt x="11" y="125"/>
                  </a:cubicBezTo>
                  <a:cubicBezTo>
                    <a:pt x="1" y="210"/>
                    <a:pt x="68" y="284"/>
                    <a:pt x="153" y="284"/>
                  </a:cubicBezTo>
                  <a:lnTo>
                    <a:pt x="168" y="284"/>
                  </a:lnTo>
                  <a:lnTo>
                    <a:pt x="168" y="761"/>
                  </a:lnTo>
                  <a:cubicBezTo>
                    <a:pt x="168" y="834"/>
                    <a:pt x="220" y="898"/>
                    <a:pt x="291" y="907"/>
                  </a:cubicBezTo>
                  <a:cubicBezTo>
                    <a:pt x="297" y="908"/>
                    <a:pt x="303" y="909"/>
                    <a:pt x="309" y="909"/>
                  </a:cubicBezTo>
                  <a:cubicBezTo>
                    <a:pt x="386" y="909"/>
                    <a:pt x="450" y="845"/>
                    <a:pt x="450" y="766"/>
                  </a:cubicBezTo>
                  <a:lnTo>
                    <a:pt x="450" y="141"/>
                  </a:lnTo>
                  <a:cubicBezTo>
                    <a:pt x="452" y="82"/>
                    <a:pt x="413" y="26"/>
                    <a:pt x="352" y="5"/>
                  </a:cubicBezTo>
                  <a:cubicBezTo>
                    <a:pt x="339" y="1"/>
                    <a:pt x="324"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71;p54">
              <a:extLst>
                <a:ext uri="{FF2B5EF4-FFF2-40B4-BE49-F238E27FC236}">
                  <a16:creationId xmlns:a16="http://schemas.microsoft.com/office/drawing/2014/main" id="{32AB9F26-F497-A996-8757-4418D24F04D3}"/>
                </a:ext>
              </a:extLst>
            </p:cNvPr>
            <p:cNvSpPr/>
            <p:nvPr/>
          </p:nvSpPr>
          <p:spPr>
            <a:xfrm>
              <a:off x="3155266" y="2622009"/>
              <a:ext cx="375788" cy="374508"/>
            </a:xfrm>
            <a:custGeom>
              <a:avLst/>
              <a:gdLst/>
              <a:ahLst/>
              <a:cxnLst/>
              <a:rect l="l" t="t" r="r" b="b"/>
              <a:pathLst>
                <a:path w="9689" h="9656" extrusionOk="0">
                  <a:moveTo>
                    <a:pt x="8289" y="580"/>
                  </a:moveTo>
                  <a:cubicBezTo>
                    <a:pt x="8730" y="580"/>
                    <a:pt x="9089" y="938"/>
                    <a:pt x="9089" y="1377"/>
                  </a:cubicBezTo>
                  <a:cubicBezTo>
                    <a:pt x="9089" y="1818"/>
                    <a:pt x="8730" y="2175"/>
                    <a:pt x="8289" y="2175"/>
                  </a:cubicBezTo>
                  <a:cubicBezTo>
                    <a:pt x="7849" y="2175"/>
                    <a:pt x="7491" y="1818"/>
                    <a:pt x="7491" y="1377"/>
                  </a:cubicBezTo>
                  <a:cubicBezTo>
                    <a:pt x="7491" y="938"/>
                    <a:pt x="7849" y="580"/>
                    <a:pt x="8289" y="580"/>
                  </a:cubicBezTo>
                  <a:close/>
                  <a:moveTo>
                    <a:pt x="3256" y="2159"/>
                  </a:moveTo>
                  <a:cubicBezTo>
                    <a:pt x="3719" y="2159"/>
                    <a:pt x="4093" y="2538"/>
                    <a:pt x="4066" y="3001"/>
                  </a:cubicBezTo>
                  <a:cubicBezTo>
                    <a:pt x="4042" y="3418"/>
                    <a:pt x="3695" y="3749"/>
                    <a:pt x="3271" y="3749"/>
                  </a:cubicBezTo>
                  <a:lnTo>
                    <a:pt x="2963" y="3749"/>
                  </a:lnTo>
                  <a:cubicBezTo>
                    <a:pt x="2626" y="3749"/>
                    <a:pt x="2351" y="4024"/>
                    <a:pt x="2351" y="4361"/>
                  </a:cubicBezTo>
                  <a:lnTo>
                    <a:pt x="2351" y="4672"/>
                  </a:lnTo>
                  <a:cubicBezTo>
                    <a:pt x="2351" y="5112"/>
                    <a:pt x="1994" y="5471"/>
                    <a:pt x="1552" y="5471"/>
                  </a:cubicBezTo>
                  <a:lnTo>
                    <a:pt x="334" y="5471"/>
                  </a:lnTo>
                  <a:cubicBezTo>
                    <a:pt x="306" y="5261"/>
                    <a:pt x="290" y="5048"/>
                    <a:pt x="290" y="4832"/>
                  </a:cubicBezTo>
                  <a:cubicBezTo>
                    <a:pt x="290" y="3867"/>
                    <a:pt x="596" y="2934"/>
                    <a:pt x="1157" y="2159"/>
                  </a:cubicBezTo>
                  <a:close/>
                  <a:moveTo>
                    <a:pt x="6575" y="4335"/>
                  </a:moveTo>
                  <a:cubicBezTo>
                    <a:pt x="7016" y="4335"/>
                    <a:pt x="7363" y="4695"/>
                    <a:pt x="7361" y="5135"/>
                  </a:cubicBezTo>
                  <a:cubicBezTo>
                    <a:pt x="7360" y="5475"/>
                    <a:pt x="7635" y="5753"/>
                    <a:pt x="7975" y="5753"/>
                  </a:cubicBezTo>
                  <a:lnTo>
                    <a:pt x="8289" y="5753"/>
                  </a:lnTo>
                  <a:cubicBezTo>
                    <a:pt x="8471" y="5753"/>
                    <a:pt x="8619" y="5900"/>
                    <a:pt x="8619" y="6082"/>
                  </a:cubicBezTo>
                  <a:lnTo>
                    <a:pt x="8619" y="6238"/>
                  </a:lnTo>
                  <a:cubicBezTo>
                    <a:pt x="8619" y="6421"/>
                    <a:pt x="8472" y="6567"/>
                    <a:pt x="8289" y="6567"/>
                  </a:cubicBezTo>
                  <a:lnTo>
                    <a:pt x="7978" y="6567"/>
                  </a:lnTo>
                  <a:cubicBezTo>
                    <a:pt x="7639" y="6568"/>
                    <a:pt x="7366" y="6843"/>
                    <a:pt x="7366" y="7180"/>
                  </a:cubicBezTo>
                  <a:lnTo>
                    <a:pt x="7366" y="8627"/>
                  </a:lnTo>
                  <a:cubicBezTo>
                    <a:pt x="7295" y="8674"/>
                    <a:pt x="7223" y="8720"/>
                    <a:pt x="7150" y="8763"/>
                  </a:cubicBezTo>
                  <a:lnTo>
                    <a:pt x="6087" y="8763"/>
                  </a:lnTo>
                  <a:cubicBezTo>
                    <a:pt x="5907" y="8763"/>
                    <a:pt x="5759" y="8616"/>
                    <a:pt x="5759" y="8435"/>
                  </a:cubicBezTo>
                  <a:lnTo>
                    <a:pt x="5759" y="6859"/>
                  </a:lnTo>
                  <a:cubicBezTo>
                    <a:pt x="5759" y="6521"/>
                    <a:pt x="5485" y="6247"/>
                    <a:pt x="5147" y="6247"/>
                  </a:cubicBezTo>
                  <a:lnTo>
                    <a:pt x="4990" y="6247"/>
                  </a:lnTo>
                  <a:cubicBezTo>
                    <a:pt x="4810" y="6247"/>
                    <a:pt x="4662" y="6100"/>
                    <a:pt x="4662" y="5919"/>
                  </a:cubicBezTo>
                  <a:lnTo>
                    <a:pt x="4662" y="5134"/>
                  </a:lnTo>
                  <a:cubicBezTo>
                    <a:pt x="4662" y="4694"/>
                    <a:pt x="5019" y="4335"/>
                    <a:pt x="5461" y="4335"/>
                  </a:cubicBezTo>
                  <a:close/>
                  <a:moveTo>
                    <a:pt x="4843" y="1"/>
                  </a:moveTo>
                  <a:cubicBezTo>
                    <a:pt x="3654" y="1"/>
                    <a:pt x="2511" y="434"/>
                    <a:pt x="1623" y="1222"/>
                  </a:cubicBezTo>
                  <a:cubicBezTo>
                    <a:pt x="1565" y="1273"/>
                    <a:pt x="1560" y="1363"/>
                    <a:pt x="1611" y="1421"/>
                  </a:cubicBezTo>
                  <a:cubicBezTo>
                    <a:pt x="1639" y="1452"/>
                    <a:pt x="1678" y="1468"/>
                    <a:pt x="1716" y="1468"/>
                  </a:cubicBezTo>
                  <a:cubicBezTo>
                    <a:pt x="1750" y="1468"/>
                    <a:pt x="1784" y="1457"/>
                    <a:pt x="1811" y="1433"/>
                  </a:cubicBezTo>
                  <a:cubicBezTo>
                    <a:pt x="2647" y="692"/>
                    <a:pt x="3724" y="283"/>
                    <a:pt x="4843" y="283"/>
                  </a:cubicBezTo>
                  <a:cubicBezTo>
                    <a:pt x="5715" y="283"/>
                    <a:pt x="6557" y="527"/>
                    <a:pt x="7287" y="990"/>
                  </a:cubicBezTo>
                  <a:cubicBezTo>
                    <a:pt x="7237" y="1114"/>
                    <a:pt x="7210" y="1250"/>
                    <a:pt x="7210" y="1391"/>
                  </a:cubicBezTo>
                  <a:cubicBezTo>
                    <a:pt x="7210" y="1985"/>
                    <a:pt x="7695" y="2468"/>
                    <a:pt x="8292" y="2468"/>
                  </a:cubicBezTo>
                  <a:cubicBezTo>
                    <a:pt x="8435" y="2468"/>
                    <a:pt x="8569" y="2441"/>
                    <a:pt x="8694" y="2390"/>
                  </a:cubicBezTo>
                  <a:cubicBezTo>
                    <a:pt x="9159" y="3118"/>
                    <a:pt x="9405" y="3958"/>
                    <a:pt x="9405" y="4827"/>
                  </a:cubicBezTo>
                  <a:cubicBezTo>
                    <a:pt x="9405" y="6278"/>
                    <a:pt x="8717" y="7574"/>
                    <a:pt x="7650" y="8405"/>
                  </a:cubicBezTo>
                  <a:lnTo>
                    <a:pt x="7650" y="7178"/>
                  </a:lnTo>
                  <a:cubicBezTo>
                    <a:pt x="7650" y="6996"/>
                    <a:pt x="7797" y="6849"/>
                    <a:pt x="7978" y="6849"/>
                  </a:cubicBezTo>
                  <a:lnTo>
                    <a:pt x="8287" y="6849"/>
                  </a:lnTo>
                  <a:cubicBezTo>
                    <a:pt x="8625" y="6849"/>
                    <a:pt x="8899" y="6575"/>
                    <a:pt x="8899" y="6237"/>
                  </a:cubicBezTo>
                  <a:lnTo>
                    <a:pt x="8899" y="6083"/>
                  </a:lnTo>
                  <a:cubicBezTo>
                    <a:pt x="8899" y="5745"/>
                    <a:pt x="8625" y="5471"/>
                    <a:pt x="8287" y="5471"/>
                  </a:cubicBezTo>
                  <a:lnTo>
                    <a:pt x="7966" y="5471"/>
                  </a:lnTo>
                  <a:cubicBezTo>
                    <a:pt x="7785" y="5471"/>
                    <a:pt x="7638" y="5324"/>
                    <a:pt x="7638" y="5143"/>
                  </a:cubicBezTo>
                  <a:cubicBezTo>
                    <a:pt x="7639" y="4542"/>
                    <a:pt x="7150" y="4052"/>
                    <a:pt x="6548" y="4052"/>
                  </a:cubicBezTo>
                  <a:lnTo>
                    <a:pt x="5460" y="4052"/>
                  </a:lnTo>
                  <a:cubicBezTo>
                    <a:pt x="4862" y="4052"/>
                    <a:pt x="4376" y="4536"/>
                    <a:pt x="4376" y="5135"/>
                  </a:cubicBezTo>
                  <a:lnTo>
                    <a:pt x="4376" y="5920"/>
                  </a:lnTo>
                  <a:cubicBezTo>
                    <a:pt x="4376" y="6257"/>
                    <a:pt x="4651" y="6531"/>
                    <a:pt x="4988" y="6531"/>
                  </a:cubicBezTo>
                  <a:lnTo>
                    <a:pt x="5164" y="6531"/>
                  </a:lnTo>
                  <a:cubicBezTo>
                    <a:pt x="5346" y="6531"/>
                    <a:pt x="5492" y="6678"/>
                    <a:pt x="5492" y="6860"/>
                  </a:cubicBezTo>
                  <a:lnTo>
                    <a:pt x="5492" y="8526"/>
                  </a:lnTo>
                  <a:cubicBezTo>
                    <a:pt x="5492" y="8815"/>
                    <a:pt x="5726" y="9048"/>
                    <a:pt x="6015" y="9048"/>
                  </a:cubicBezTo>
                  <a:lnTo>
                    <a:pt x="6586" y="9048"/>
                  </a:lnTo>
                  <a:cubicBezTo>
                    <a:pt x="6050" y="9269"/>
                    <a:pt x="5463" y="9391"/>
                    <a:pt x="4849" y="9391"/>
                  </a:cubicBezTo>
                  <a:cubicBezTo>
                    <a:pt x="2646" y="9391"/>
                    <a:pt x="803" y="7828"/>
                    <a:pt x="372" y="5755"/>
                  </a:cubicBezTo>
                  <a:lnTo>
                    <a:pt x="1710" y="5755"/>
                  </a:lnTo>
                  <a:cubicBezTo>
                    <a:pt x="2221" y="5755"/>
                    <a:pt x="2634" y="5340"/>
                    <a:pt x="2634" y="4831"/>
                  </a:cubicBezTo>
                  <a:lnTo>
                    <a:pt x="2634" y="4361"/>
                  </a:lnTo>
                  <a:cubicBezTo>
                    <a:pt x="2634" y="4180"/>
                    <a:pt x="2781" y="4032"/>
                    <a:pt x="2962" y="4032"/>
                  </a:cubicBezTo>
                  <a:lnTo>
                    <a:pt x="3260" y="4032"/>
                  </a:lnTo>
                  <a:cubicBezTo>
                    <a:pt x="3880" y="4032"/>
                    <a:pt x="4390" y="3517"/>
                    <a:pt x="4357" y="2896"/>
                  </a:cubicBezTo>
                  <a:cubicBezTo>
                    <a:pt x="4326" y="2327"/>
                    <a:pt x="3853" y="1874"/>
                    <a:pt x="3277" y="1874"/>
                  </a:cubicBezTo>
                  <a:lnTo>
                    <a:pt x="1379" y="1874"/>
                  </a:lnTo>
                  <a:lnTo>
                    <a:pt x="1378" y="1872"/>
                  </a:lnTo>
                  <a:cubicBezTo>
                    <a:pt x="1456" y="1810"/>
                    <a:pt x="1447" y="1692"/>
                    <a:pt x="1363" y="1640"/>
                  </a:cubicBezTo>
                  <a:cubicBezTo>
                    <a:pt x="1341" y="1626"/>
                    <a:pt x="1316" y="1620"/>
                    <a:pt x="1292" y="1620"/>
                  </a:cubicBezTo>
                  <a:cubicBezTo>
                    <a:pt x="1250" y="1620"/>
                    <a:pt x="1208" y="1639"/>
                    <a:pt x="1179" y="1672"/>
                  </a:cubicBezTo>
                  <a:cubicBezTo>
                    <a:pt x="1107" y="1756"/>
                    <a:pt x="1037" y="1842"/>
                    <a:pt x="971" y="1930"/>
                  </a:cubicBezTo>
                  <a:cubicBezTo>
                    <a:pt x="968" y="1932"/>
                    <a:pt x="966" y="1937"/>
                    <a:pt x="965" y="1940"/>
                  </a:cubicBezTo>
                  <a:cubicBezTo>
                    <a:pt x="340" y="2770"/>
                    <a:pt x="1" y="3784"/>
                    <a:pt x="1" y="4829"/>
                  </a:cubicBezTo>
                  <a:cubicBezTo>
                    <a:pt x="1" y="6119"/>
                    <a:pt x="504" y="7331"/>
                    <a:pt x="1420" y="8242"/>
                  </a:cubicBezTo>
                  <a:cubicBezTo>
                    <a:pt x="2335" y="9153"/>
                    <a:pt x="3551" y="9656"/>
                    <a:pt x="4845" y="9656"/>
                  </a:cubicBezTo>
                  <a:cubicBezTo>
                    <a:pt x="6138" y="9656"/>
                    <a:pt x="7355" y="9153"/>
                    <a:pt x="8269" y="8242"/>
                  </a:cubicBezTo>
                  <a:cubicBezTo>
                    <a:pt x="9185" y="7331"/>
                    <a:pt x="9688" y="6118"/>
                    <a:pt x="9688" y="4829"/>
                  </a:cubicBezTo>
                  <a:cubicBezTo>
                    <a:pt x="9687" y="3911"/>
                    <a:pt x="9431" y="3023"/>
                    <a:pt x="8941" y="2253"/>
                  </a:cubicBezTo>
                  <a:cubicBezTo>
                    <a:pt x="9203" y="2057"/>
                    <a:pt x="9374" y="1745"/>
                    <a:pt x="9374" y="1392"/>
                  </a:cubicBezTo>
                  <a:cubicBezTo>
                    <a:pt x="9374" y="797"/>
                    <a:pt x="8889" y="315"/>
                    <a:pt x="8291" y="315"/>
                  </a:cubicBezTo>
                  <a:cubicBezTo>
                    <a:pt x="7937" y="315"/>
                    <a:pt x="7624" y="484"/>
                    <a:pt x="7427" y="744"/>
                  </a:cubicBezTo>
                  <a:cubicBezTo>
                    <a:pt x="6654" y="258"/>
                    <a:pt x="5763" y="1"/>
                    <a:pt x="48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72;p54">
              <a:extLst>
                <a:ext uri="{FF2B5EF4-FFF2-40B4-BE49-F238E27FC236}">
                  <a16:creationId xmlns:a16="http://schemas.microsoft.com/office/drawing/2014/main" id="{E9559A10-57FB-3ED9-AAE5-9F20BD74011D}"/>
                </a:ext>
              </a:extLst>
            </p:cNvPr>
            <p:cNvSpPr/>
            <p:nvPr/>
          </p:nvSpPr>
          <p:spPr>
            <a:xfrm>
              <a:off x="3239624" y="2876749"/>
              <a:ext cx="60931" cy="35256"/>
            </a:xfrm>
            <a:custGeom>
              <a:avLst/>
              <a:gdLst/>
              <a:ahLst/>
              <a:cxnLst/>
              <a:rect l="l" t="t" r="r" b="b"/>
              <a:pathLst>
                <a:path w="1571" h="909" extrusionOk="0">
                  <a:moveTo>
                    <a:pt x="1096" y="285"/>
                  </a:moveTo>
                  <a:cubicBezTo>
                    <a:pt x="1195" y="285"/>
                    <a:pt x="1274" y="368"/>
                    <a:pt x="1266" y="466"/>
                  </a:cubicBezTo>
                  <a:cubicBezTo>
                    <a:pt x="1261" y="558"/>
                    <a:pt x="1181" y="626"/>
                    <a:pt x="1090" y="626"/>
                  </a:cubicBezTo>
                  <a:lnTo>
                    <a:pt x="480" y="626"/>
                  </a:lnTo>
                  <a:cubicBezTo>
                    <a:pt x="390" y="626"/>
                    <a:pt x="309" y="558"/>
                    <a:pt x="304" y="466"/>
                  </a:cubicBezTo>
                  <a:cubicBezTo>
                    <a:pt x="298" y="368"/>
                    <a:pt x="377" y="285"/>
                    <a:pt x="474" y="285"/>
                  </a:cubicBezTo>
                  <a:close/>
                  <a:moveTo>
                    <a:pt x="473" y="0"/>
                  </a:moveTo>
                  <a:cubicBezTo>
                    <a:pt x="232" y="0"/>
                    <a:pt x="36" y="186"/>
                    <a:pt x="19" y="422"/>
                  </a:cubicBezTo>
                  <a:cubicBezTo>
                    <a:pt x="0" y="690"/>
                    <a:pt x="216" y="909"/>
                    <a:pt x="484" y="909"/>
                  </a:cubicBezTo>
                  <a:lnTo>
                    <a:pt x="1086" y="909"/>
                  </a:lnTo>
                  <a:cubicBezTo>
                    <a:pt x="1354" y="909"/>
                    <a:pt x="1570" y="690"/>
                    <a:pt x="1551" y="422"/>
                  </a:cubicBezTo>
                  <a:cubicBezTo>
                    <a:pt x="1534" y="186"/>
                    <a:pt x="1338" y="0"/>
                    <a:pt x="10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73;p54">
              <a:extLst>
                <a:ext uri="{FF2B5EF4-FFF2-40B4-BE49-F238E27FC236}">
                  <a16:creationId xmlns:a16="http://schemas.microsoft.com/office/drawing/2014/main" id="{CADCD4AB-4019-2E4B-8116-BB5D339E377F}"/>
                </a:ext>
              </a:extLst>
            </p:cNvPr>
            <p:cNvSpPr/>
            <p:nvPr/>
          </p:nvSpPr>
          <p:spPr>
            <a:xfrm>
              <a:off x="3351518" y="2693994"/>
              <a:ext cx="60931" cy="35256"/>
            </a:xfrm>
            <a:custGeom>
              <a:avLst/>
              <a:gdLst/>
              <a:ahLst/>
              <a:cxnLst/>
              <a:rect l="l" t="t" r="r" b="b"/>
              <a:pathLst>
                <a:path w="1571" h="909" extrusionOk="0">
                  <a:moveTo>
                    <a:pt x="1091" y="284"/>
                  </a:moveTo>
                  <a:cubicBezTo>
                    <a:pt x="1181" y="284"/>
                    <a:pt x="1262" y="353"/>
                    <a:pt x="1267" y="444"/>
                  </a:cubicBezTo>
                  <a:cubicBezTo>
                    <a:pt x="1274" y="543"/>
                    <a:pt x="1195" y="624"/>
                    <a:pt x="1097" y="624"/>
                  </a:cubicBezTo>
                  <a:lnTo>
                    <a:pt x="475" y="624"/>
                  </a:lnTo>
                  <a:cubicBezTo>
                    <a:pt x="377" y="624"/>
                    <a:pt x="298" y="543"/>
                    <a:pt x="305" y="444"/>
                  </a:cubicBezTo>
                  <a:cubicBezTo>
                    <a:pt x="310" y="353"/>
                    <a:pt x="390" y="284"/>
                    <a:pt x="481" y="284"/>
                  </a:cubicBezTo>
                  <a:close/>
                  <a:moveTo>
                    <a:pt x="485" y="0"/>
                  </a:moveTo>
                  <a:cubicBezTo>
                    <a:pt x="217" y="0"/>
                    <a:pt x="1" y="219"/>
                    <a:pt x="20" y="487"/>
                  </a:cubicBezTo>
                  <a:cubicBezTo>
                    <a:pt x="37" y="723"/>
                    <a:pt x="233" y="909"/>
                    <a:pt x="473" y="909"/>
                  </a:cubicBezTo>
                  <a:lnTo>
                    <a:pt x="1098" y="909"/>
                  </a:lnTo>
                  <a:cubicBezTo>
                    <a:pt x="1339" y="909"/>
                    <a:pt x="1535" y="723"/>
                    <a:pt x="1552" y="487"/>
                  </a:cubicBezTo>
                  <a:cubicBezTo>
                    <a:pt x="1571" y="219"/>
                    <a:pt x="1354" y="0"/>
                    <a:pt x="10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4;p54">
              <a:extLst>
                <a:ext uri="{FF2B5EF4-FFF2-40B4-BE49-F238E27FC236}">
                  <a16:creationId xmlns:a16="http://schemas.microsoft.com/office/drawing/2014/main" id="{A03FBB02-379E-7753-7769-5DA4DEA89578}"/>
                </a:ext>
              </a:extLst>
            </p:cNvPr>
            <p:cNvSpPr/>
            <p:nvPr/>
          </p:nvSpPr>
          <p:spPr>
            <a:xfrm>
              <a:off x="3422030" y="2730646"/>
              <a:ext cx="60892" cy="35294"/>
            </a:xfrm>
            <a:custGeom>
              <a:avLst/>
              <a:gdLst/>
              <a:ahLst/>
              <a:cxnLst/>
              <a:rect l="l" t="t" r="r" b="b"/>
              <a:pathLst>
                <a:path w="1570" h="910" extrusionOk="0">
                  <a:moveTo>
                    <a:pt x="1090" y="286"/>
                  </a:moveTo>
                  <a:cubicBezTo>
                    <a:pt x="1180" y="286"/>
                    <a:pt x="1262" y="354"/>
                    <a:pt x="1267" y="445"/>
                  </a:cubicBezTo>
                  <a:cubicBezTo>
                    <a:pt x="1273" y="544"/>
                    <a:pt x="1194" y="626"/>
                    <a:pt x="1097" y="626"/>
                  </a:cubicBezTo>
                  <a:lnTo>
                    <a:pt x="474" y="626"/>
                  </a:lnTo>
                  <a:cubicBezTo>
                    <a:pt x="376" y="626"/>
                    <a:pt x="297" y="544"/>
                    <a:pt x="304" y="445"/>
                  </a:cubicBezTo>
                  <a:cubicBezTo>
                    <a:pt x="309" y="354"/>
                    <a:pt x="390" y="286"/>
                    <a:pt x="481" y="286"/>
                  </a:cubicBezTo>
                  <a:close/>
                  <a:moveTo>
                    <a:pt x="484" y="1"/>
                  </a:moveTo>
                  <a:cubicBezTo>
                    <a:pt x="217" y="1"/>
                    <a:pt x="1" y="220"/>
                    <a:pt x="19" y="487"/>
                  </a:cubicBezTo>
                  <a:cubicBezTo>
                    <a:pt x="36" y="724"/>
                    <a:pt x="233" y="909"/>
                    <a:pt x="472" y="909"/>
                  </a:cubicBezTo>
                  <a:lnTo>
                    <a:pt x="1098" y="909"/>
                  </a:lnTo>
                  <a:cubicBezTo>
                    <a:pt x="1337" y="909"/>
                    <a:pt x="1535" y="724"/>
                    <a:pt x="1552" y="487"/>
                  </a:cubicBezTo>
                  <a:cubicBezTo>
                    <a:pt x="1570" y="220"/>
                    <a:pt x="1353" y="1"/>
                    <a:pt x="1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Date Placeholder 12">
            <a:extLst>
              <a:ext uri="{FF2B5EF4-FFF2-40B4-BE49-F238E27FC236}">
                <a16:creationId xmlns:a16="http://schemas.microsoft.com/office/drawing/2014/main" id="{5E46EB03-A369-6798-DA6A-FE0F98D99FBC}"/>
              </a:ext>
            </a:extLst>
          </p:cNvPr>
          <p:cNvSpPr>
            <a:spLocks noGrp="1"/>
          </p:cNvSpPr>
          <p:nvPr>
            <p:ph type="dt" sz="half" idx="10"/>
          </p:nvPr>
        </p:nvSpPr>
        <p:spPr/>
        <p:txBody>
          <a:bodyPr/>
          <a:lstStyle/>
          <a:p>
            <a:fld id="{C61EB70E-6567-4728-AA97-95317CD52158}" type="datetime1">
              <a:rPr lang="vi-VN" smtClean="0"/>
              <a:t>22/05/2024</a:t>
            </a:fld>
            <a:endParaRPr lang="vi-VN"/>
          </a:p>
        </p:txBody>
      </p:sp>
      <p:sp>
        <p:nvSpPr>
          <p:cNvPr id="14" name="Slide Number Placeholder 13">
            <a:extLst>
              <a:ext uri="{FF2B5EF4-FFF2-40B4-BE49-F238E27FC236}">
                <a16:creationId xmlns:a16="http://schemas.microsoft.com/office/drawing/2014/main" id="{7C805DCC-1A52-2DA8-DA08-67F676A1E4DF}"/>
              </a:ext>
            </a:extLst>
          </p:cNvPr>
          <p:cNvSpPr>
            <a:spLocks noGrp="1"/>
          </p:cNvSpPr>
          <p:nvPr>
            <p:ph type="sldNum" sz="quarter" idx="12"/>
          </p:nvPr>
        </p:nvSpPr>
        <p:spPr/>
        <p:txBody>
          <a:bodyPr/>
          <a:lstStyle/>
          <a:p>
            <a:fld id="{BE316380-BF92-4C1F-852B-AC6324F4B136}" type="slidenum">
              <a:rPr lang="vi-VN" smtClean="0"/>
              <a:pPr/>
              <a:t>10</a:t>
            </a:fld>
            <a:endParaRPr lang="vi-VN"/>
          </a:p>
        </p:txBody>
      </p:sp>
    </p:spTree>
    <p:extLst>
      <p:ext uri="{BB962C8B-B14F-4D97-AF65-F5344CB8AC3E}">
        <p14:creationId xmlns:p14="http://schemas.microsoft.com/office/powerpoint/2010/main" val="89503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p:nvPr>
        </p:nvSpPr>
        <p:spPr>
          <a:xfrm>
            <a:off x="283581" y="13376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CLIMATE CHANGE</a:t>
            </a:r>
            <a:endParaRPr/>
          </a:p>
        </p:txBody>
      </p:sp>
      <p:sp>
        <p:nvSpPr>
          <p:cNvPr id="484" name="Google Shape;484;p41"/>
          <p:cNvSpPr txBox="1">
            <a:spLocks noGrp="1"/>
          </p:cNvSpPr>
          <p:nvPr>
            <p:ph type="subTitle" idx="1"/>
          </p:nvPr>
        </p:nvSpPr>
        <p:spPr>
          <a:xfrm>
            <a:off x="345927" y="699996"/>
            <a:ext cx="7198539" cy="454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Data Collection (File type: .csv)</a:t>
            </a:r>
          </a:p>
        </p:txBody>
      </p:sp>
      <p:graphicFrame>
        <p:nvGraphicFramePr>
          <p:cNvPr id="5" name="Google Shape;584;p46">
            <a:extLst>
              <a:ext uri="{FF2B5EF4-FFF2-40B4-BE49-F238E27FC236}">
                <a16:creationId xmlns:a16="http://schemas.microsoft.com/office/drawing/2014/main" id="{ACC4F54D-9632-3CDE-36CB-3EE786E6E537}"/>
              </a:ext>
            </a:extLst>
          </p:cNvPr>
          <p:cNvGraphicFramePr/>
          <p:nvPr>
            <p:extLst>
              <p:ext uri="{D42A27DB-BD31-4B8C-83A1-F6EECF244321}">
                <p14:modId xmlns:p14="http://schemas.microsoft.com/office/powerpoint/2010/main" val="2412591311"/>
              </p:ext>
            </p:extLst>
          </p:nvPr>
        </p:nvGraphicFramePr>
        <p:xfrm>
          <a:off x="1097557" y="1064092"/>
          <a:ext cx="6948886" cy="3916645"/>
        </p:xfrm>
        <a:graphic>
          <a:graphicData uri="http://schemas.openxmlformats.org/drawingml/2006/table">
            <a:tbl>
              <a:tblPr>
                <a:noFill/>
                <a:tableStyleId>{B8D8CC63-B741-4910-8B27-8C39ECD78DC0}</a:tableStyleId>
              </a:tblPr>
              <a:tblGrid>
                <a:gridCol w="1831769">
                  <a:extLst>
                    <a:ext uri="{9D8B030D-6E8A-4147-A177-3AD203B41FA5}">
                      <a16:colId xmlns:a16="http://schemas.microsoft.com/office/drawing/2014/main" val="20000"/>
                    </a:ext>
                  </a:extLst>
                </a:gridCol>
                <a:gridCol w="1434408">
                  <a:extLst>
                    <a:ext uri="{9D8B030D-6E8A-4147-A177-3AD203B41FA5}">
                      <a16:colId xmlns:a16="http://schemas.microsoft.com/office/drawing/2014/main" val="20001"/>
                    </a:ext>
                  </a:extLst>
                </a:gridCol>
                <a:gridCol w="3682709">
                  <a:extLst>
                    <a:ext uri="{9D8B030D-6E8A-4147-A177-3AD203B41FA5}">
                      <a16:colId xmlns:a16="http://schemas.microsoft.com/office/drawing/2014/main" val="20003"/>
                    </a:ext>
                  </a:extLst>
                </a:gridCol>
              </a:tblGrid>
              <a:tr h="287627">
                <a:tc>
                  <a:txBody>
                    <a:bodyPr/>
                    <a:lstStyle/>
                    <a:p>
                      <a:pPr marL="0" lvl="0" indent="0" algn="ctr" rtl="0">
                        <a:spcBef>
                          <a:spcPts val="0"/>
                        </a:spcBef>
                        <a:spcAft>
                          <a:spcPts val="0"/>
                        </a:spcAft>
                        <a:buNone/>
                      </a:pPr>
                      <a:r>
                        <a:rPr lang="en" b="1">
                          <a:solidFill>
                            <a:schemeClr val="bg1">
                              <a:lumMod val="10000"/>
                            </a:schemeClr>
                          </a:solidFill>
                          <a:latin typeface="Montserrat"/>
                          <a:ea typeface="Montserrat"/>
                          <a:cs typeface="Montserrat"/>
                          <a:sym typeface="Montserrat"/>
                        </a:rPr>
                        <a:t>DATA NAME</a:t>
                      </a:r>
                      <a:endParaRPr>
                        <a:solidFill>
                          <a:schemeClr val="bg1">
                            <a:lumMod val="10000"/>
                          </a:schemeClr>
                        </a:solidFill>
                        <a:latin typeface="Montserrat"/>
                        <a:ea typeface="Montserrat"/>
                        <a:cs typeface="Montserrat"/>
                        <a:sym typeface="Montserrat"/>
                      </a:endParaRPr>
                    </a:p>
                  </a:txBody>
                  <a:tcPr marL="91425" marR="91425" marT="68575" marB="685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vi-VN" b="1">
                          <a:solidFill>
                            <a:schemeClr val="bg1">
                              <a:lumMod val="10000"/>
                            </a:schemeClr>
                          </a:solidFill>
                          <a:latin typeface="Montserrat"/>
                          <a:ea typeface="Montserrat"/>
                          <a:cs typeface="Montserrat"/>
                          <a:sym typeface="Montserrat"/>
                        </a:rPr>
                        <a:t>SCOPE</a:t>
                      </a:r>
                      <a:endParaRPr b="1">
                        <a:solidFill>
                          <a:schemeClr val="bg1">
                            <a:lumMod val="10000"/>
                          </a:schemeClr>
                        </a:solidFill>
                        <a:latin typeface="Montserrat"/>
                        <a:ea typeface="Montserrat"/>
                        <a:cs typeface="Montserrat"/>
                        <a:sym typeface="Montserrat"/>
                      </a:endParaRPr>
                    </a:p>
                  </a:txBody>
                  <a:tcPr marL="91425" marR="91425" marT="68575" marB="685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b="1">
                          <a:solidFill>
                            <a:schemeClr val="bg1">
                              <a:lumMod val="10000"/>
                            </a:schemeClr>
                          </a:solidFill>
                          <a:latin typeface="Montserrat"/>
                          <a:ea typeface="Montserrat"/>
                          <a:cs typeface="Montserrat"/>
                          <a:sym typeface="Montserrat"/>
                        </a:rPr>
                        <a:t>COLLECTION FREQUENCY</a:t>
                      </a:r>
                      <a:r>
                        <a:rPr lang="vi-VN" b="1">
                          <a:solidFill>
                            <a:schemeClr val="bg1">
                              <a:lumMod val="10000"/>
                            </a:schemeClr>
                          </a:solidFill>
                          <a:latin typeface="Montserrat"/>
                          <a:ea typeface="Montserrat"/>
                          <a:cs typeface="Montserrat"/>
                          <a:sym typeface="Montserrat"/>
                        </a:rPr>
                        <a:t> (TIME)</a:t>
                      </a:r>
                      <a:endParaRPr b="1">
                        <a:solidFill>
                          <a:schemeClr val="bg1">
                            <a:lumMod val="10000"/>
                          </a:schemeClr>
                        </a:solidFill>
                        <a:latin typeface="Montserrat"/>
                        <a:ea typeface="Montserrat"/>
                        <a:cs typeface="Montserrat"/>
                        <a:sym typeface="Montserrat"/>
                      </a:endParaRPr>
                    </a:p>
                  </a:txBody>
                  <a:tcPr marL="91425" marR="91425" marT="68575" marB="68575"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66569">
                <a:tc>
                  <a:txBody>
                    <a:bodyPr/>
                    <a:lstStyle/>
                    <a:p>
                      <a:pPr marL="0" lvl="0" indent="0" algn="l" rtl="0">
                        <a:spcBef>
                          <a:spcPts val="0"/>
                        </a:spcBef>
                        <a:spcAft>
                          <a:spcPts val="0"/>
                        </a:spcAft>
                        <a:buNone/>
                      </a:pPr>
                      <a:r>
                        <a:rPr lang="en" sz="1200" b="1">
                          <a:solidFill>
                            <a:schemeClr val="bg1">
                              <a:lumMod val="10000"/>
                            </a:schemeClr>
                          </a:solidFill>
                          <a:latin typeface="Baloo 2" panose="020B0604020202020204" charset="-93"/>
                          <a:ea typeface="Montserrat"/>
                          <a:cs typeface="Baloo 2" panose="020B0604020202020204" charset="-93"/>
                          <a:sym typeface="Montserrat"/>
                        </a:rPr>
                        <a:t>Surface Temperature</a:t>
                      </a:r>
                      <a:endParaRPr sz="1200" b="1">
                        <a:solidFill>
                          <a:schemeClr val="bg1">
                            <a:lumMod val="10000"/>
                          </a:schemeClr>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bg1"/>
                    </a:solidFill>
                  </a:tcPr>
                </a:tc>
                <a:tc>
                  <a:txBody>
                    <a:bodyPr/>
                    <a:lstStyle/>
                    <a:p>
                      <a:pPr marL="171450" lvl="0" indent="-171450" algn="l" rtl="0">
                        <a:spcBef>
                          <a:spcPts val="0"/>
                        </a:spcBef>
                        <a:spcAft>
                          <a:spcPts val="0"/>
                        </a:spcAft>
                        <a:buClr>
                          <a:schemeClr val="bg1"/>
                        </a:buClr>
                        <a:buFontTx/>
                        <a:buChar char="-"/>
                      </a:pPr>
                      <a:r>
                        <a:rPr lang="en-US" sz="1200" b="1">
                          <a:solidFill>
                            <a:schemeClr val="bg1">
                              <a:lumMod val="10000"/>
                            </a:schemeClr>
                          </a:solidFill>
                          <a:latin typeface="Baloo 2" panose="020B0604020202020204" charset="-93"/>
                          <a:ea typeface="Baloo 2"/>
                          <a:cs typeface="Baloo 2" panose="020B0604020202020204" charset="-93"/>
                          <a:sym typeface="Baloo 2"/>
                        </a:rPr>
                        <a:t>By countries</a:t>
                      </a: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vi-VN" sz="1200" b="1">
                          <a:solidFill>
                            <a:schemeClr val="bg1">
                              <a:lumMod val="10000"/>
                            </a:schemeClr>
                          </a:solidFill>
                          <a:latin typeface="Baloo 2" panose="020B0604020202020204" charset="-93"/>
                          <a:ea typeface="Baloo 2"/>
                          <a:cs typeface="Baloo 2" panose="020B0604020202020204" charset="-93"/>
                          <a:sym typeface="Baloo 2"/>
                        </a:rPr>
                        <a:t>Yearly </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353706">
                <a:tc>
                  <a:txBody>
                    <a:bodyPr/>
                    <a:lstStyle/>
                    <a:p>
                      <a:pPr marL="0" lvl="0" indent="0" algn="l" rtl="0">
                        <a:spcBef>
                          <a:spcPts val="0"/>
                        </a:spcBef>
                        <a:spcAft>
                          <a:spcPts val="0"/>
                        </a:spcAft>
                        <a:buNone/>
                      </a:pPr>
                      <a:r>
                        <a:rPr lang="en" sz="1200" b="1">
                          <a:solidFill>
                            <a:schemeClr val="bg1">
                              <a:lumMod val="10000"/>
                            </a:schemeClr>
                          </a:solidFill>
                          <a:latin typeface="Baloo 2" panose="020B0604020202020204" charset="-93"/>
                          <a:ea typeface="Montserrat"/>
                          <a:cs typeface="Baloo 2" panose="020B0604020202020204" charset="-93"/>
                          <a:sym typeface="Montserrat"/>
                        </a:rPr>
                        <a:t>CO2 Concentration</a:t>
                      </a:r>
                      <a:endParaRPr sz="1200" b="1">
                        <a:solidFill>
                          <a:schemeClr val="bg1">
                            <a:lumMod val="10000"/>
                          </a:schemeClr>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bg1"/>
                    </a:solidFill>
                  </a:tcPr>
                </a:tc>
                <a:tc>
                  <a:txBody>
                    <a:bodyPr/>
                    <a:lstStyle/>
                    <a:p>
                      <a:pPr marL="171450" lvl="0" indent="-171450" algn="l" rtl="0">
                        <a:spcBef>
                          <a:spcPts val="0"/>
                        </a:spcBef>
                        <a:spcAft>
                          <a:spcPts val="0"/>
                        </a:spcAft>
                        <a:buClr>
                          <a:schemeClr val="bg1"/>
                        </a:buClr>
                        <a:buFontTx/>
                        <a:buChar char="-"/>
                      </a:pPr>
                      <a:r>
                        <a:rPr lang="en-US" sz="1200" b="1">
                          <a:solidFill>
                            <a:schemeClr val="bg1">
                              <a:lumMod val="10000"/>
                            </a:schemeClr>
                          </a:solidFill>
                          <a:latin typeface="Baloo 2" panose="020B0604020202020204" charset="-93"/>
                          <a:ea typeface="Baloo 2"/>
                          <a:cs typeface="Baloo 2" panose="020B0604020202020204" charset="-93"/>
                          <a:sym typeface="Baloo 2"/>
                        </a:rPr>
                        <a:t>WorldWide</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vi-VN" sz="1200" b="1">
                          <a:solidFill>
                            <a:schemeClr val="bg1">
                              <a:lumMod val="10000"/>
                            </a:schemeClr>
                          </a:solidFill>
                          <a:latin typeface="Baloo 2" panose="020B0604020202020204" charset="-93"/>
                          <a:ea typeface="Baloo 2"/>
                          <a:cs typeface="Baloo 2" panose="020B0604020202020204" charset="-93"/>
                          <a:sym typeface="Baloo 2"/>
                        </a:rPr>
                        <a:t>Monthly </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353706">
                <a:tc>
                  <a:txBody>
                    <a:bodyPr/>
                    <a:lstStyle/>
                    <a:p>
                      <a:pPr marL="0" lvl="0" indent="0" algn="l" rtl="0">
                        <a:spcBef>
                          <a:spcPts val="0"/>
                        </a:spcBef>
                        <a:spcAft>
                          <a:spcPts val="0"/>
                        </a:spcAft>
                        <a:buNone/>
                      </a:pPr>
                      <a:r>
                        <a:rPr lang="en" sz="1200" b="1">
                          <a:solidFill>
                            <a:schemeClr val="bg1">
                              <a:lumMod val="10000"/>
                            </a:schemeClr>
                          </a:solidFill>
                          <a:latin typeface="Baloo 2" panose="020B0604020202020204" charset="-93"/>
                          <a:ea typeface="Montserrat"/>
                          <a:cs typeface="Baloo 2" panose="020B0604020202020204" charset="-93"/>
                          <a:sym typeface="Montserrat"/>
                        </a:rPr>
                        <a:t>Sea Level</a:t>
                      </a:r>
                      <a:endParaRPr sz="1200" b="1">
                        <a:solidFill>
                          <a:schemeClr val="bg1">
                            <a:lumMod val="10000"/>
                          </a:schemeClr>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bg1"/>
                    </a:solidFill>
                  </a:tcPr>
                </a:tc>
                <a:tc>
                  <a:txBody>
                    <a:bodyPr/>
                    <a:lstStyle/>
                    <a:p>
                      <a:pPr marL="171450" lvl="0" indent="-171450" algn="l" rtl="0">
                        <a:spcBef>
                          <a:spcPts val="0"/>
                        </a:spcBef>
                        <a:spcAft>
                          <a:spcPts val="0"/>
                        </a:spcAft>
                        <a:buClr>
                          <a:schemeClr val="bg1"/>
                        </a:buClr>
                        <a:buFontTx/>
                        <a:buChar char="-"/>
                      </a:pPr>
                      <a:r>
                        <a:rPr lang="vi-VN" sz="1200" b="1">
                          <a:solidFill>
                            <a:schemeClr val="bg1">
                              <a:lumMod val="10000"/>
                            </a:schemeClr>
                          </a:solidFill>
                          <a:latin typeface="Baloo 2" panose="020B0604020202020204" charset="-93"/>
                          <a:ea typeface="Baloo 2"/>
                          <a:cs typeface="Baloo 2" panose="020B0604020202020204" charset="-93"/>
                          <a:sym typeface="Baloo 2"/>
                        </a:rPr>
                        <a:t>By sea areas </a:t>
                      </a:r>
                      <a:endParaRPr lang="en" sz="1200" b="1">
                        <a:solidFill>
                          <a:schemeClr val="bg1">
                            <a:lumMod val="10000"/>
                          </a:schemeClr>
                        </a:solidFill>
                        <a:latin typeface="Baloo 2" panose="020B0604020202020204" charset="-93"/>
                        <a:ea typeface="Baloo 2"/>
                        <a:cs typeface="Baloo 2" panose="020B0604020202020204" charset="-93"/>
                        <a:sym typeface="Baloo 2"/>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US" sz="1200" b="1">
                          <a:solidFill>
                            <a:schemeClr val="bg1">
                              <a:lumMod val="10000"/>
                            </a:schemeClr>
                          </a:solidFill>
                          <a:latin typeface="Baloo 2" panose="020B0604020202020204" charset="-93"/>
                          <a:ea typeface="Baloo 2"/>
                          <a:cs typeface="Baloo 2" panose="020B0604020202020204" charset="-93"/>
                          <a:sym typeface="Baloo 2"/>
                        </a:rPr>
                        <a:t>Daily</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356022">
                <a:tc>
                  <a:txBody>
                    <a:bodyPr/>
                    <a:lstStyle/>
                    <a:p>
                      <a:pPr marL="0" lvl="0" indent="0" algn="l" rtl="0">
                        <a:spcBef>
                          <a:spcPts val="0"/>
                        </a:spcBef>
                        <a:spcAft>
                          <a:spcPts val="0"/>
                        </a:spcAft>
                        <a:buNone/>
                      </a:pPr>
                      <a:r>
                        <a:rPr lang="vi-VN" sz="1200" b="1">
                          <a:solidFill>
                            <a:schemeClr val="bg1">
                              <a:lumMod val="10000"/>
                            </a:schemeClr>
                          </a:solidFill>
                          <a:latin typeface="Baloo 2" panose="020B0604020202020204" charset="-93"/>
                          <a:ea typeface="Montserrat"/>
                          <a:cs typeface="Baloo 2" panose="020B0604020202020204" charset="-93"/>
                          <a:sym typeface="Montserrat"/>
                        </a:rPr>
                        <a:t>Disaster frequency </a:t>
                      </a:r>
                      <a:endParaRPr sz="1200" b="1">
                        <a:solidFill>
                          <a:schemeClr val="bg1">
                            <a:lumMod val="10000"/>
                          </a:schemeClr>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171450" lvl="0" indent="-171450" algn="l" rtl="0">
                        <a:spcBef>
                          <a:spcPts val="0"/>
                        </a:spcBef>
                        <a:spcAft>
                          <a:spcPts val="0"/>
                        </a:spcAft>
                        <a:buClr>
                          <a:schemeClr val="bg1"/>
                        </a:buClr>
                        <a:buFontTx/>
                        <a:buChar char="-"/>
                      </a:pPr>
                      <a:r>
                        <a:rPr lang="vi-VN" sz="1200" b="1">
                          <a:solidFill>
                            <a:schemeClr val="bg1">
                              <a:lumMod val="10000"/>
                            </a:schemeClr>
                          </a:solidFill>
                          <a:latin typeface="Baloo 2" panose="020B0604020202020204" charset="-93"/>
                          <a:ea typeface="Baloo 2"/>
                          <a:cs typeface="Baloo 2" panose="020B0604020202020204" charset="-93"/>
                          <a:sym typeface="Baloo 2"/>
                        </a:rPr>
                        <a:t>By countries </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US" sz="1200" b="1">
                          <a:solidFill>
                            <a:schemeClr val="bg1">
                              <a:lumMod val="10000"/>
                            </a:schemeClr>
                          </a:solidFill>
                          <a:latin typeface="Baloo 2" panose="020B0604020202020204" charset="-93"/>
                          <a:ea typeface="Baloo 2"/>
                          <a:cs typeface="Baloo 2" panose="020B0604020202020204" charset="-93"/>
                          <a:sym typeface="Baloo 2"/>
                        </a:rPr>
                        <a:t>Yearly</a:t>
                      </a:r>
                      <a:endParaRPr lang="vi-VN" sz="1200" b="1">
                        <a:solidFill>
                          <a:schemeClr val="bg1">
                            <a:lumMod val="10000"/>
                          </a:schemeClr>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r h="356022">
                <a:tc>
                  <a:txBody>
                    <a:bodyPr/>
                    <a:lstStyle/>
                    <a:p>
                      <a:pPr marL="0" lvl="0" indent="0" algn="l" rtl="0">
                        <a:spcBef>
                          <a:spcPts val="0"/>
                        </a:spcBef>
                        <a:spcAft>
                          <a:spcPts val="0"/>
                        </a:spcAft>
                        <a:buNone/>
                      </a:pPr>
                      <a:r>
                        <a:rPr lang="vi-VN" sz="1200" b="1">
                          <a:solidFill>
                            <a:schemeClr val="bg1">
                              <a:lumMod val="10000"/>
                            </a:schemeClr>
                          </a:solidFill>
                          <a:latin typeface="Baloo 2" panose="020B0604020202020204" charset="-93"/>
                          <a:ea typeface="Montserrat"/>
                          <a:cs typeface="Baloo 2" panose="020B0604020202020204" charset="-93"/>
                          <a:sym typeface="Montserrat"/>
                        </a:rPr>
                        <a:t>Energy transition </a:t>
                      </a:r>
                      <a:endParaRPr sz="1200" b="1">
                        <a:solidFill>
                          <a:schemeClr val="bg1">
                            <a:lumMod val="10000"/>
                          </a:schemeClr>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171450" lvl="0" indent="-171450" algn="l" rtl="0">
                        <a:spcBef>
                          <a:spcPts val="0"/>
                        </a:spcBef>
                        <a:spcAft>
                          <a:spcPts val="0"/>
                        </a:spcAft>
                        <a:buClr>
                          <a:schemeClr val="bg1"/>
                        </a:buClr>
                        <a:buFontTx/>
                        <a:buChar char="-"/>
                      </a:pPr>
                      <a:r>
                        <a:rPr lang="vi-VN" sz="1200" b="1">
                          <a:solidFill>
                            <a:schemeClr val="bg1">
                              <a:lumMod val="10000"/>
                            </a:schemeClr>
                          </a:solidFill>
                          <a:latin typeface="Baloo 2" panose="020B0604020202020204" charset="-93"/>
                          <a:ea typeface="Baloo 2"/>
                          <a:cs typeface="Baloo 2" panose="020B0604020202020204" charset="-93"/>
                          <a:sym typeface="Baloo 2"/>
                        </a:rPr>
                        <a:t>By regions </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91425" marR="91425" marT="0" marB="0" anchor="ctr">
                    <a:lnL w="9525" cap="flat" cmpd="sng" algn="ctr">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US" sz="1200" b="1">
                          <a:solidFill>
                            <a:schemeClr val="bg1">
                              <a:lumMod val="10000"/>
                            </a:schemeClr>
                          </a:solidFill>
                          <a:latin typeface="Baloo 2" panose="020B0604020202020204" charset="-93"/>
                          <a:ea typeface="Baloo 2"/>
                          <a:cs typeface="Baloo 2" panose="020B0604020202020204" charset="-93"/>
                          <a:sym typeface="Baloo 2"/>
                        </a:rPr>
                        <a:t>Yearly</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extLst>
                  <a:ext uri="{0D108BD9-81ED-4DB2-BD59-A6C34878D82A}">
                    <a16:rowId xmlns:a16="http://schemas.microsoft.com/office/drawing/2014/main" val="347855885"/>
                  </a:ext>
                </a:extLst>
              </a:tr>
              <a:tr h="356022">
                <a:tc>
                  <a:txBody>
                    <a:bodyPr/>
                    <a:lstStyle/>
                    <a:p>
                      <a:pPr marL="0" lvl="0" indent="0" algn="l" rtl="0">
                        <a:spcBef>
                          <a:spcPts val="0"/>
                        </a:spcBef>
                        <a:spcAft>
                          <a:spcPts val="0"/>
                        </a:spcAft>
                        <a:buNone/>
                      </a:pPr>
                      <a:r>
                        <a:rPr lang="vi-VN" sz="1200" b="1">
                          <a:solidFill>
                            <a:schemeClr val="bg1">
                              <a:lumMod val="10000"/>
                            </a:schemeClr>
                          </a:solidFill>
                          <a:latin typeface="Baloo 2" panose="020B0604020202020204" charset="-93"/>
                          <a:ea typeface="Montserrat"/>
                          <a:cs typeface="Baloo 2" panose="020B0604020202020204" charset="-93"/>
                          <a:sym typeface="Montserrat"/>
                        </a:rPr>
                        <a:t>Forestation </a:t>
                      </a:r>
                      <a:endParaRPr sz="1200" b="1">
                        <a:solidFill>
                          <a:schemeClr val="bg1">
                            <a:lumMod val="10000"/>
                          </a:schemeClr>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171450" lvl="0" indent="-171450" algn="l" rtl="0">
                        <a:spcBef>
                          <a:spcPts val="0"/>
                        </a:spcBef>
                        <a:spcAft>
                          <a:spcPts val="0"/>
                        </a:spcAft>
                        <a:buClr>
                          <a:schemeClr val="bg1"/>
                        </a:buClr>
                        <a:buFontTx/>
                        <a:buChar char="-"/>
                      </a:pPr>
                      <a:r>
                        <a:rPr lang="vi-VN" sz="1200" b="1">
                          <a:solidFill>
                            <a:schemeClr val="bg1">
                              <a:lumMod val="10000"/>
                            </a:schemeClr>
                          </a:solidFill>
                          <a:latin typeface="Baloo 2" panose="020B0604020202020204" charset="-93"/>
                          <a:ea typeface="Baloo 2"/>
                          <a:cs typeface="Baloo 2" panose="020B0604020202020204" charset="-93"/>
                          <a:sym typeface="Baloo 2"/>
                        </a:rPr>
                        <a:t>By countries </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91425" marR="91425" marT="0" marB="0" anchor="ctr">
                    <a:lnL w="9525" cap="flat" cmpd="sng" algn="ctr">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US" sz="1200" b="1">
                          <a:solidFill>
                            <a:schemeClr val="bg1">
                              <a:lumMod val="10000"/>
                            </a:schemeClr>
                          </a:solidFill>
                          <a:latin typeface="Baloo 2" panose="020B0604020202020204" charset="-93"/>
                          <a:ea typeface="Baloo 2"/>
                          <a:cs typeface="Baloo 2" panose="020B0604020202020204" charset="-93"/>
                          <a:sym typeface="Baloo 2"/>
                        </a:rPr>
                        <a:t>Yearly</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extLst>
                  <a:ext uri="{0D108BD9-81ED-4DB2-BD59-A6C34878D82A}">
                    <a16:rowId xmlns:a16="http://schemas.microsoft.com/office/drawing/2014/main" val="2554576005"/>
                  </a:ext>
                </a:extLst>
              </a:tr>
              <a:tr h="356022">
                <a:tc>
                  <a:txBody>
                    <a:bodyPr/>
                    <a:lstStyle/>
                    <a:p>
                      <a:pPr marL="0" lvl="0" indent="0" algn="l" rtl="0">
                        <a:spcBef>
                          <a:spcPts val="0"/>
                        </a:spcBef>
                        <a:spcAft>
                          <a:spcPts val="0"/>
                        </a:spcAft>
                        <a:buNone/>
                      </a:pPr>
                      <a:r>
                        <a:rPr lang="vi-VN" sz="1200" b="1">
                          <a:solidFill>
                            <a:schemeClr val="bg1">
                              <a:lumMod val="10000"/>
                            </a:schemeClr>
                          </a:solidFill>
                          <a:latin typeface="Baloo 2" panose="020B0604020202020204" charset="-93"/>
                          <a:ea typeface="Montserrat"/>
                          <a:cs typeface="Baloo 2" panose="020B0604020202020204" charset="-93"/>
                          <a:sym typeface="Montserrat"/>
                        </a:rPr>
                        <a:t>Land coverage</a:t>
                      </a:r>
                      <a:endParaRPr sz="1200" b="1">
                        <a:solidFill>
                          <a:schemeClr val="bg1">
                            <a:lumMod val="10000"/>
                          </a:schemeClr>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171450" lvl="0" indent="-171450" algn="l" rtl="0">
                        <a:spcBef>
                          <a:spcPts val="0"/>
                        </a:spcBef>
                        <a:spcAft>
                          <a:spcPts val="0"/>
                        </a:spcAft>
                        <a:buClr>
                          <a:schemeClr val="bg1"/>
                        </a:buClr>
                        <a:buFontTx/>
                        <a:buChar char="-"/>
                      </a:pPr>
                      <a:r>
                        <a:rPr lang="vi-VN" sz="1200" b="1">
                          <a:solidFill>
                            <a:schemeClr val="bg1">
                              <a:lumMod val="10000"/>
                            </a:schemeClr>
                          </a:solidFill>
                          <a:latin typeface="Baloo 2" panose="020B0604020202020204" charset="-93"/>
                          <a:ea typeface="Baloo 2"/>
                          <a:cs typeface="Baloo 2" panose="020B0604020202020204" charset="-93"/>
                          <a:sym typeface="Baloo 2"/>
                        </a:rPr>
                        <a:t>By countries </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91425" marR="91425" marT="0" marB="0" anchor="ctr">
                    <a:lnL w="9525" cap="flat" cmpd="sng" algn="ctr">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US" sz="1200" b="1">
                          <a:solidFill>
                            <a:schemeClr val="bg1">
                              <a:lumMod val="10000"/>
                            </a:schemeClr>
                          </a:solidFill>
                          <a:latin typeface="Baloo 2" panose="020B0604020202020204" charset="-93"/>
                          <a:ea typeface="Baloo 2"/>
                          <a:cs typeface="Baloo 2" panose="020B0604020202020204" charset="-93"/>
                          <a:sym typeface="Baloo 2"/>
                        </a:rPr>
                        <a:t>Yearly</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extLst>
                  <a:ext uri="{0D108BD9-81ED-4DB2-BD59-A6C34878D82A}">
                    <a16:rowId xmlns:a16="http://schemas.microsoft.com/office/drawing/2014/main" val="332788730"/>
                  </a:ext>
                </a:extLst>
              </a:tr>
              <a:tr h="356022">
                <a:tc>
                  <a:txBody>
                    <a:bodyPr/>
                    <a:lstStyle/>
                    <a:p>
                      <a:pPr marL="0" lvl="0" indent="0" algn="l" rtl="0">
                        <a:spcBef>
                          <a:spcPts val="0"/>
                        </a:spcBef>
                        <a:spcAft>
                          <a:spcPts val="0"/>
                        </a:spcAft>
                        <a:buNone/>
                      </a:pPr>
                      <a:r>
                        <a:rPr lang="vi-VN" sz="1200" b="1">
                          <a:solidFill>
                            <a:schemeClr val="bg1">
                              <a:lumMod val="10000"/>
                            </a:schemeClr>
                          </a:solidFill>
                          <a:latin typeface="Baloo 2" panose="020B0604020202020204" charset="-93"/>
                          <a:ea typeface="Montserrat"/>
                          <a:cs typeface="Baloo 2" panose="020B0604020202020204" charset="-93"/>
                          <a:sym typeface="Montserrat"/>
                        </a:rPr>
                        <a:t>Greenhouse gases </a:t>
                      </a:r>
                      <a:endParaRPr sz="1200" b="1">
                        <a:solidFill>
                          <a:schemeClr val="bg1">
                            <a:lumMod val="10000"/>
                          </a:schemeClr>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171450" lvl="0" indent="-171450" algn="l" rtl="0">
                        <a:spcBef>
                          <a:spcPts val="0"/>
                        </a:spcBef>
                        <a:spcAft>
                          <a:spcPts val="0"/>
                        </a:spcAft>
                        <a:buClr>
                          <a:schemeClr val="bg1"/>
                        </a:buClr>
                        <a:buFontTx/>
                        <a:buChar char="-"/>
                      </a:pPr>
                      <a:r>
                        <a:rPr lang="vi-VN" sz="1200" b="1">
                          <a:solidFill>
                            <a:schemeClr val="bg1">
                              <a:lumMod val="10000"/>
                            </a:schemeClr>
                          </a:solidFill>
                          <a:latin typeface="Baloo 2" panose="020B0604020202020204" charset="-93"/>
                          <a:ea typeface="Baloo 2"/>
                          <a:cs typeface="Baloo 2" panose="020B0604020202020204" charset="-93"/>
                          <a:sym typeface="Baloo 2"/>
                        </a:rPr>
                        <a:t>By regions</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91425" marR="91425" marT="0" marB="0" anchor="ctr">
                    <a:lnL w="9525" cap="flat" cmpd="sng" algn="ctr">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vi-VN" sz="1200" b="1">
                          <a:solidFill>
                            <a:schemeClr val="bg1">
                              <a:lumMod val="10000"/>
                            </a:schemeClr>
                          </a:solidFill>
                          <a:latin typeface="Baloo 2" panose="020B0604020202020204" charset="-93"/>
                          <a:ea typeface="Baloo 2"/>
                          <a:cs typeface="Baloo 2" panose="020B0604020202020204" charset="-93"/>
                          <a:sym typeface="Baloo 2"/>
                        </a:rPr>
                        <a:t>Quarterly </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extLst>
                  <a:ext uri="{0D108BD9-81ED-4DB2-BD59-A6C34878D82A}">
                    <a16:rowId xmlns:a16="http://schemas.microsoft.com/office/drawing/2014/main" val="1672118084"/>
                  </a:ext>
                </a:extLst>
              </a:tr>
              <a:tr h="356022">
                <a:tc>
                  <a:txBody>
                    <a:bodyPr/>
                    <a:lstStyle/>
                    <a:p>
                      <a:pPr marL="0" lvl="0" indent="0" algn="l" rtl="0">
                        <a:spcBef>
                          <a:spcPts val="0"/>
                        </a:spcBef>
                        <a:spcAft>
                          <a:spcPts val="0"/>
                        </a:spcAft>
                        <a:buNone/>
                      </a:pPr>
                      <a:r>
                        <a:rPr lang="vi-VN" sz="1200" b="1">
                          <a:solidFill>
                            <a:schemeClr val="bg1">
                              <a:lumMod val="10000"/>
                            </a:schemeClr>
                          </a:solidFill>
                          <a:latin typeface="Baloo 2" panose="020B0604020202020204" charset="-93"/>
                          <a:ea typeface="Montserrat"/>
                          <a:cs typeface="Baloo 2" panose="020B0604020202020204" charset="-93"/>
                          <a:sym typeface="Montserrat"/>
                        </a:rPr>
                        <a:t>El Niño</a:t>
                      </a:r>
                      <a:endParaRPr sz="1200" b="1">
                        <a:solidFill>
                          <a:schemeClr val="bg1">
                            <a:lumMod val="10000"/>
                          </a:schemeClr>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171450" lvl="0" indent="-171450" algn="l" rtl="0">
                        <a:spcBef>
                          <a:spcPts val="0"/>
                        </a:spcBef>
                        <a:spcAft>
                          <a:spcPts val="0"/>
                        </a:spcAft>
                        <a:buClr>
                          <a:schemeClr val="bg1"/>
                        </a:buClr>
                        <a:buFontTx/>
                        <a:buChar char="-"/>
                      </a:pPr>
                      <a:r>
                        <a:rPr lang="en-US" sz="1200" b="1">
                          <a:solidFill>
                            <a:schemeClr val="bg1">
                              <a:lumMod val="10000"/>
                            </a:schemeClr>
                          </a:solidFill>
                          <a:latin typeface="Baloo 2" panose="020B0604020202020204" charset="-93"/>
                          <a:ea typeface="Baloo 2"/>
                          <a:cs typeface="Baloo 2" panose="020B0604020202020204" charset="-93"/>
                          <a:sym typeface="Baloo 2"/>
                        </a:rPr>
                        <a:t>WorldWide</a:t>
                      </a: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91425" marR="91425" marT="0" marB="0" anchor="ctr">
                    <a:lnL w="9525" cap="flat" cmpd="sng" algn="ctr">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bg1"/>
                    </a:solidFill>
                  </a:tcPr>
                </a:tc>
                <a:extLst>
                  <a:ext uri="{0D108BD9-81ED-4DB2-BD59-A6C34878D82A}">
                    <a16:rowId xmlns:a16="http://schemas.microsoft.com/office/drawing/2014/main" val="2824719058"/>
                  </a:ext>
                </a:extLst>
              </a:tr>
              <a:tr h="356022">
                <a:tc>
                  <a:txBody>
                    <a:bodyPr/>
                    <a:lstStyle/>
                    <a:p>
                      <a:pPr marL="0" lvl="0" indent="0" algn="l" rtl="0">
                        <a:spcBef>
                          <a:spcPts val="0"/>
                        </a:spcBef>
                        <a:spcAft>
                          <a:spcPts val="0"/>
                        </a:spcAft>
                        <a:buNone/>
                      </a:pPr>
                      <a:r>
                        <a:rPr lang="en-US" sz="1200" b="1">
                          <a:solidFill>
                            <a:schemeClr val="bg1">
                              <a:lumMod val="10000"/>
                            </a:schemeClr>
                          </a:solidFill>
                          <a:latin typeface="Baloo 2" panose="020B0604020202020204" charset="-93"/>
                          <a:ea typeface="Montserrat"/>
                          <a:cs typeface="Baloo 2" panose="020B0604020202020204" charset="-93"/>
                          <a:sym typeface="Montserrat"/>
                        </a:rPr>
                        <a:t>La Niña</a:t>
                      </a:r>
                      <a:endParaRPr sz="1200" b="1">
                        <a:solidFill>
                          <a:schemeClr val="bg1">
                            <a:lumMod val="10000"/>
                          </a:schemeClr>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bg1"/>
                    </a:solidFill>
                  </a:tcPr>
                </a:tc>
                <a:tc>
                  <a:txBody>
                    <a:bodyPr/>
                    <a:lstStyle/>
                    <a:p>
                      <a:pPr marL="171450" lvl="0" indent="-171450" algn="l" rtl="0">
                        <a:spcBef>
                          <a:spcPts val="0"/>
                        </a:spcBef>
                        <a:spcAft>
                          <a:spcPts val="0"/>
                        </a:spcAft>
                        <a:buClr>
                          <a:schemeClr val="bg1"/>
                        </a:buClr>
                        <a:buFontTx/>
                        <a:buChar char="-"/>
                      </a:pPr>
                      <a:r>
                        <a:rPr lang="en-US" sz="1200" b="1">
                          <a:solidFill>
                            <a:schemeClr val="bg1">
                              <a:lumMod val="10000"/>
                            </a:schemeClr>
                          </a:solidFill>
                          <a:latin typeface="Baloo 2" panose="020B0604020202020204" charset="-93"/>
                          <a:ea typeface="Baloo 2"/>
                          <a:cs typeface="Baloo 2" panose="020B0604020202020204" charset="-93"/>
                          <a:sym typeface="Baloo 2"/>
                        </a:rPr>
                        <a:t>WorldWide</a:t>
                      </a:r>
                    </a:p>
                  </a:txBody>
                  <a:tcPr marL="91425" marR="91425" marT="0" marB="0" anchor="ctr">
                    <a:lnL w="9525" cap="flat" cmpd="sng" algn="ctr">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sz="1200" b="1">
                        <a:solidFill>
                          <a:schemeClr val="bg1">
                            <a:lumMod val="10000"/>
                          </a:schemeClr>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bg1"/>
                    </a:solidFill>
                  </a:tcPr>
                </a:tc>
                <a:extLst>
                  <a:ext uri="{0D108BD9-81ED-4DB2-BD59-A6C34878D82A}">
                    <a16:rowId xmlns:a16="http://schemas.microsoft.com/office/drawing/2014/main" val="3809996559"/>
                  </a:ext>
                </a:extLst>
              </a:tr>
            </a:tbl>
          </a:graphicData>
        </a:graphic>
      </p:graphicFrame>
      <p:sp>
        <p:nvSpPr>
          <p:cNvPr id="8" name="Date Placeholder 7">
            <a:extLst>
              <a:ext uri="{FF2B5EF4-FFF2-40B4-BE49-F238E27FC236}">
                <a16:creationId xmlns:a16="http://schemas.microsoft.com/office/drawing/2014/main" id="{7B2DA2AA-7E91-ADFE-EB97-667542CE6592}"/>
              </a:ext>
            </a:extLst>
          </p:cNvPr>
          <p:cNvSpPr>
            <a:spLocks noGrp="1"/>
          </p:cNvSpPr>
          <p:nvPr>
            <p:ph type="dt" sz="half" idx="10"/>
          </p:nvPr>
        </p:nvSpPr>
        <p:spPr/>
        <p:txBody>
          <a:bodyPr/>
          <a:lstStyle/>
          <a:p>
            <a:fld id="{F687E701-98B4-4A27-B97B-778B0507823A}" type="datetime1">
              <a:rPr lang="vi-VN" smtClean="0"/>
              <a:t>22/05/2024</a:t>
            </a:fld>
            <a:endParaRPr lang="vi-VN"/>
          </a:p>
        </p:txBody>
      </p:sp>
      <p:sp>
        <p:nvSpPr>
          <p:cNvPr id="9" name="Slide Number Placeholder 8">
            <a:extLst>
              <a:ext uri="{FF2B5EF4-FFF2-40B4-BE49-F238E27FC236}">
                <a16:creationId xmlns:a16="http://schemas.microsoft.com/office/drawing/2014/main" id="{622E6B3C-ED6D-A0D9-7953-E34D9B8D5A7D}"/>
              </a:ext>
            </a:extLst>
          </p:cNvPr>
          <p:cNvSpPr>
            <a:spLocks noGrp="1"/>
          </p:cNvSpPr>
          <p:nvPr>
            <p:ph type="sldNum" sz="quarter" idx="12"/>
          </p:nvPr>
        </p:nvSpPr>
        <p:spPr/>
        <p:txBody>
          <a:bodyPr/>
          <a:lstStyle/>
          <a:p>
            <a:fld id="{BE316380-BF92-4C1F-852B-AC6324F4B136}" type="slidenum">
              <a:rPr lang="vi-VN" smtClean="0"/>
              <a:pPr/>
              <a:t>11</a:t>
            </a:fld>
            <a:endParaRPr lang="vi-VN"/>
          </a:p>
        </p:txBody>
      </p:sp>
    </p:spTree>
    <p:extLst>
      <p:ext uri="{BB962C8B-B14F-4D97-AF65-F5344CB8AC3E}">
        <p14:creationId xmlns:p14="http://schemas.microsoft.com/office/powerpoint/2010/main" val="3431073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p:nvPr>
        </p:nvSpPr>
        <p:spPr>
          <a:xfrm>
            <a:off x="290509" y="226499"/>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CLIMATE CHANGE</a:t>
            </a:r>
            <a:endParaRPr/>
          </a:p>
        </p:txBody>
      </p:sp>
      <p:sp>
        <p:nvSpPr>
          <p:cNvPr id="483" name="Google Shape;483;p41"/>
          <p:cNvSpPr txBox="1">
            <a:spLocks noGrp="1"/>
          </p:cNvSpPr>
          <p:nvPr>
            <p:ph type="title" idx="2"/>
          </p:nvPr>
        </p:nvSpPr>
        <p:spPr>
          <a:xfrm>
            <a:off x="995905" y="908640"/>
            <a:ext cx="2985600" cy="3624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DATASET</a:t>
            </a:r>
            <a:endParaRPr sz="1600"/>
          </a:p>
        </p:txBody>
      </p:sp>
      <p:sp>
        <p:nvSpPr>
          <p:cNvPr id="484" name="Google Shape;484;p41"/>
          <p:cNvSpPr txBox="1">
            <a:spLocks noGrp="1"/>
          </p:cNvSpPr>
          <p:nvPr>
            <p:ph type="subTitle" idx="1"/>
          </p:nvPr>
        </p:nvSpPr>
        <p:spPr>
          <a:xfrm>
            <a:off x="995905" y="1208544"/>
            <a:ext cx="7198539" cy="3428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What dataset used in this project?</a:t>
            </a:r>
          </a:p>
        </p:txBody>
      </p:sp>
      <p:cxnSp>
        <p:nvCxnSpPr>
          <p:cNvPr id="522" name="Google Shape;522;p41"/>
          <p:cNvCxnSpPr>
            <a:cxnSpLocks/>
          </p:cNvCxnSpPr>
          <p:nvPr/>
        </p:nvCxnSpPr>
        <p:spPr>
          <a:xfrm>
            <a:off x="826843" y="913348"/>
            <a:ext cx="0" cy="678628"/>
          </a:xfrm>
          <a:prstGeom prst="straightConnector1">
            <a:avLst/>
          </a:prstGeom>
          <a:noFill/>
          <a:ln w="28575" cap="flat" cmpd="sng">
            <a:solidFill>
              <a:schemeClr val="lt1"/>
            </a:solidFill>
            <a:prstDash val="solid"/>
            <a:round/>
            <a:headEnd type="none" w="med" len="med"/>
            <a:tailEnd type="none" w="med" len="med"/>
          </a:ln>
        </p:spPr>
      </p:cxnSp>
      <p:grpSp>
        <p:nvGrpSpPr>
          <p:cNvPr id="3" name="Google Shape;1169;p54">
            <a:extLst>
              <a:ext uri="{FF2B5EF4-FFF2-40B4-BE49-F238E27FC236}">
                <a16:creationId xmlns:a16="http://schemas.microsoft.com/office/drawing/2014/main" id="{AB09AC10-81F4-05A8-A3DA-F9A726BCF063}"/>
              </a:ext>
            </a:extLst>
          </p:cNvPr>
          <p:cNvGrpSpPr/>
          <p:nvPr/>
        </p:nvGrpSpPr>
        <p:grpSpPr>
          <a:xfrm>
            <a:off x="290509" y="1018554"/>
            <a:ext cx="375788" cy="374508"/>
            <a:chOff x="3155266" y="2622009"/>
            <a:chExt cx="375788" cy="374508"/>
          </a:xfrm>
          <a:solidFill>
            <a:schemeClr val="bg1"/>
          </a:solidFill>
        </p:grpSpPr>
        <p:sp>
          <p:nvSpPr>
            <p:cNvPr id="4" name="Google Shape;1170;p54">
              <a:extLst>
                <a:ext uri="{FF2B5EF4-FFF2-40B4-BE49-F238E27FC236}">
                  <a16:creationId xmlns:a16="http://schemas.microsoft.com/office/drawing/2014/main" id="{F8FEBD76-3756-F6E0-99CD-62873EB8DBB7}"/>
                </a:ext>
              </a:extLst>
            </p:cNvPr>
            <p:cNvSpPr/>
            <p:nvPr/>
          </p:nvSpPr>
          <p:spPr>
            <a:xfrm>
              <a:off x="3467486" y="2658040"/>
              <a:ext cx="17570" cy="35256"/>
            </a:xfrm>
            <a:custGeom>
              <a:avLst/>
              <a:gdLst/>
              <a:ahLst/>
              <a:cxnLst/>
              <a:rect l="l" t="t" r="r" b="b"/>
              <a:pathLst>
                <a:path w="453" h="909" extrusionOk="0">
                  <a:moveTo>
                    <a:pt x="158" y="0"/>
                  </a:moveTo>
                  <a:cubicBezTo>
                    <a:pt x="85" y="0"/>
                    <a:pt x="21" y="53"/>
                    <a:pt x="11" y="125"/>
                  </a:cubicBezTo>
                  <a:cubicBezTo>
                    <a:pt x="1" y="210"/>
                    <a:pt x="68" y="284"/>
                    <a:pt x="153" y="284"/>
                  </a:cubicBezTo>
                  <a:lnTo>
                    <a:pt x="168" y="284"/>
                  </a:lnTo>
                  <a:lnTo>
                    <a:pt x="168" y="761"/>
                  </a:lnTo>
                  <a:cubicBezTo>
                    <a:pt x="168" y="834"/>
                    <a:pt x="220" y="898"/>
                    <a:pt x="291" y="907"/>
                  </a:cubicBezTo>
                  <a:cubicBezTo>
                    <a:pt x="297" y="908"/>
                    <a:pt x="303" y="909"/>
                    <a:pt x="309" y="909"/>
                  </a:cubicBezTo>
                  <a:cubicBezTo>
                    <a:pt x="386" y="909"/>
                    <a:pt x="450" y="845"/>
                    <a:pt x="450" y="766"/>
                  </a:cubicBezTo>
                  <a:lnTo>
                    <a:pt x="450" y="141"/>
                  </a:lnTo>
                  <a:cubicBezTo>
                    <a:pt x="452" y="82"/>
                    <a:pt x="413" y="26"/>
                    <a:pt x="352" y="5"/>
                  </a:cubicBezTo>
                  <a:cubicBezTo>
                    <a:pt x="339" y="1"/>
                    <a:pt x="324"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71;p54">
              <a:extLst>
                <a:ext uri="{FF2B5EF4-FFF2-40B4-BE49-F238E27FC236}">
                  <a16:creationId xmlns:a16="http://schemas.microsoft.com/office/drawing/2014/main" id="{32AB9F26-F497-A996-8757-4418D24F04D3}"/>
                </a:ext>
              </a:extLst>
            </p:cNvPr>
            <p:cNvSpPr/>
            <p:nvPr/>
          </p:nvSpPr>
          <p:spPr>
            <a:xfrm>
              <a:off x="3155266" y="2622009"/>
              <a:ext cx="375788" cy="374508"/>
            </a:xfrm>
            <a:custGeom>
              <a:avLst/>
              <a:gdLst/>
              <a:ahLst/>
              <a:cxnLst/>
              <a:rect l="l" t="t" r="r" b="b"/>
              <a:pathLst>
                <a:path w="9689" h="9656" extrusionOk="0">
                  <a:moveTo>
                    <a:pt x="8289" y="580"/>
                  </a:moveTo>
                  <a:cubicBezTo>
                    <a:pt x="8730" y="580"/>
                    <a:pt x="9089" y="938"/>
                    <a:pt x="9089" y="1377"/>
                  </a:cubicBezTo>
                  <a:cubicBezTo>
                    <a:pt x="9089" y="1818"/>
                    <a:pt x="8730" y="2175"/>
                    <a:pt x="8289" y="2175"/>
                  </a:cubicBezTo>
                  <a:cubicBezTo>
                    <a:pt x="7849" y="2175"/>
                    <a:pt x="7491" y="1818"/>
                    <a:pt x="7491" y="1377"/>
                  </a:cubicBezTo>
                  <a:cubicBezTo>
                    <a:pt x="7491" y="938"/>
                    <a:pt x="7849" y="580"/>
                    <a:pt x="8289" y="580"/>
                  </a:cubicBezTo>
                  <a:close/>
                  <a:moveTo>
                    <a:pt x="3256" y="2159"/>
                  </a:moveTo>
                  <a:cubicBezTo>
                    <a:pt x="3719" y="2159"/>
                    <a:pt x="4093" y="2538"/>
                    <a:pt x="4066" y="3001"/>
                  </a:cubicBezTo>
                  <a:cubicBezTo>
                    <a:pt x="4042" y="3418"/>
                    <a:pt x="3695" y="3749"/>
                    <a:pt x="3271" y="3749"/>
                  </a:cubicBezTo>
                  <a:lnTo>
                    <a:pt x="2963" y="3749"/>
                  </a:lnTo>
                  <a:cubicBezTo>
                    <a:pt x="2626" y="3749"/>
                    <a:pt x="2351" y="4024"/>
                    <a:pt x="2351" y="4361"/>
                  </a:cubicBezTo>
                  <a:lnTo>
                    <a:pt x="2351" y="4672"/>
                  </a:lnTo>
                  <a:cubicBezTo>
                    <a:pt x="2351" y="5112"/>
                    <a:pt x="1994" y="5471"/>
                    <a:pt x="1552" y="5471"/>
                  </a:cubicBezTo>
                  <a:lnTo>
                    <a:pt x="334" y="5471"/>
                  </a:lnTo>
                  <a:cubicBezTo>
                    <a:pt x="306" y="5261"/>
                    <a:pt x="290" y="5048"/>
                    <a:pt x="290" y="4832"/>
                  </a:cubicBezTo>
                  <a:cubicBezTo>
                    <a:pt x="290" y="3867"/>
                    <a:pt x="596" y="2934"/>
                    <a:pt x="1157" y="2159"/>
                  </a:cubicBezTo>
                  <a:close/>
                  <a:moveTo>
                    <a:pt x="6575" y="4335"/>
                  </a:moveTo>
                  <a:cubicBezTo>
                    <a:pt x="7016" y="4335"/>
                    <a:pt x="7363" y="4695"/>
                    <a:pt x="7361" y="5135"/>
                  </a:cubicBezTo>
                  <a:cubicBezTo>
                    <a:pt x="7360" y="5475"/>
                    <a:pt x="7635" y="5753"/>
                    <a:pt x="7975" y="5753"/>
                  </a:cubicBezTo>
                  <a:lnTo>
                    <a:pt x="8289" y="5753"/>
                  </a:lnTo>
                  <a:cubicBezTo>
                    <a:pt x="8471" y="5753"/>
                    <a:pt x="8619" y="5900"/>
                    <a:pt x="8619" y="6082"/>
                  </a:cubicBezTo>
                  <a:lnTo>
                    <a:pt x="8619" y="6238"/>
                  </a:lnTo>
                  <a:cubicBezTo>
                    <a:pt x="8619" y="6421"/>
                    <a:pt x="8472" y="6567"/>
                    <a:pt x="8289" y="6567"/>
                  </a:cubicBezTo>
                  <a:lnTo>
                    <a:pt x="7978" y="6567"/>
                  </a:lnTo>
                  <a:cubicBezTo>
                    <a:pt x="7639" y="6568"/>
                    <a:pt x="7366" y="6843"/>
                    <a:pt x="7366" y="7180"/>
                  </a:cubicBezTo>
                  <a:lnTo>
                    <a:pt x="7366" y="8627"/>
                  </a:lnTo>
                  <a:cubicBezTo>
                    <a:pt x="7295" y="8674"/>
                    <a:pt x="7223" y="8720"/>
                    <a:pt x="7150" y="8763"/>
                  </a:cubicBezTo>
                  <a:lnTo>
                    <a:pt x="6087" y="8763"/>
                  </a:lnTo>
                  <a:cubicBezTo>
                    <a:pt x="5907" y="8763"/>
                    <a:pt x="5759" y="8616"/>
                    <a:pt x="5759" y="8435"/>
                  </a:cubicBezTo>
                  <a:lnTo>
                    <a:pt x="5759" y="6859"/>
                  </a:lnTo>
                  <a:cubicBezTo>
                    <a:pt x="5759" y="6521"/>
                    <a:pt x="5485" y="6247"/>
                    <a:pt x="5147" y="6247"/>
                  </a:cubicBezTo>
                  <a:lnTo>
                    <a:pt x="4990" y="6247"/>
                  </a:lnTo>
                  <a:cubicBezTo>
                    <a:pt x="4810" y="6247"/>
                    <a:pt x="4662" y="6100"/>
                    <a:pt x="4662" y="5919"/>
                  </a:cubicBezTo>
                  <a:lnTo>
                    <a:pt x="4662" y="5134"/>
                  </a:lnTo>
                  <a:cubicBezTo>
                    <a:pt x="4662" y="4694"/>
                    <a:pt x="5019" y="4335"/>
                    <a:pt x="5461" y="4335"/>
                  </a:cubicBezTo>
                  <a:close/>
                  <a:moveTo>
                    <a:pt x="4843" y="1"/>
                  </a:moveTo>
                  <a:cubicBezTo>
                    <a:pt x="3654" y="1"/>
                    <a:pt x="2511" y="434"/>
                    <a:pt x="1623" y="1222"/>
                  </a:cubicBezTo>
                  <a:cubicBezTo>
                    <a:pt x="1565" y="1273"/>
                    <a:pt x="1560" y="1363"/>
                    <a:pt x="1611" y="1421"/>
                  </a:cubicBezTo>
                  <a:cubicBezTo>
                    <a:pt x="1639" y="1452"/>
                    <a:pt x="1678" y="1468"/>
                    <a:pt x="1716" y="1468"/>
                  </a:cubicBezTo>
                  <a:cubicBezTo>
                    <a:pt x="1750" y="1468"/>
                    <a:pt x="1784" y="1457"/>
                    <a:pt x="1811" y="1433"/>
                  </a:cubicBezTo>
                  <a:cubicBezTo>
                    <a:pt x="2647" y="692"/>
                    <a:pt x="3724" y="283"/>
                    <a:pt x="4843" y="283"/>
                  </a:cubicBezTo>
                  <a:cubicBezTo>
                    <a:pt x="5715" y="283"/>
                    <a:pt x="6557" y="527"/>
                    <a:pt x="7287" y="990"/>
                  </a:cubicBezTo>
                  <a:cubicBezTo>
                    <a:pt x="7237" y="1114"/>
                    <a:pt x="7210" y="1250"/>
                    <a:pt x="7210" y="1391"/>
                  </a:cubicBezTo>
                  <a:cubicBezTo>
                    <a:pt x="7210" y="1985"/>
                    <a:pt x="7695" y="2468"/>
                    <a:pt x="8292" y="2468"/>
                  </a:cubicBezTo>
                  <a:cubicBezTo>
                    <a:pt x="8435" y="2468"/>
                    <a:pt x="8569" y="2441"/>
                    <a:pt x="8694" y="2390"/>
                  </a:cubicBezTo>
                  <a:cubicBezTo>
                    <a:pt x="9159" y="3118"/>
                    <a:pt x="9405" y="3958"/>
                    <a:pt x="9405" y="4827"/>
                  </a:cubicBezTo>
                  <a:cubicBezTo>
                    <a:pt x="9405" y="6278"/>
                    <a:pt x="8717" y="7574"/>
                    <a:pt x="7650" y="8405"/>
                  </a:cubicBezTo>
                  <a:lnTo>
                    <a:pt x="7650" y="7178"/>
                  </a:lnTo>
                  <a:cubicBezTo>
                    <a:pt x="7650" y="6996"/>
                    <a:pt x="7797" y="6849"/>
                    <a:pt x="7978" y="6849"/>
                  </a:cubicBezTo>
                  <a:lnTo>
                    <a:pt x="8287" y="6849"/>
                  </a:lnTo>
                  <a:cubicBezTo>
                    <a:pt x="8625" y="6849"/>
                    <a:pt x="8899" y="6575"/>
                    <a:pt x="8899" y="6237"/>
                  </a:cubicBezTo>
                  <a:lnTo>
                    <a:pt x="8899" y="6083"/>
                  </a:lnTo>
                  <a:cubicBezTo>
                    <a:pt x="8899" y="5745"/>
                    <a:pt x="8625" y="5471"/>
                    <a:pt x="8287" y="5471"/>
                  </a:cubicBezTo>
                  <a:lnTo>
                    <a:pt x="7966" y="5471"/>
                  </a:lnTo>
                  <a:cubicBezTo>
                    <a:pt x="7785" y="5471"/>
                    <a:pt x="7638" y="5324"/>
                    <a:pt x="7638" y="5143"/>
                  </a:cubicBezTo>
                  <a:cubicBezTo>
                    <a:pt x="7639" y="4542"/>
                    <a:pt x="7150" y="4052"/>
                    <a:pt x="6548" y="4052"/>
                  </a:cubicBezTo>
                  <a:lnTo>
                    <a:pt x="5460" y="4052"/>
                  </a:lnTo>
                  <a:cubicBezTo>
                    <a:pt x="4862" y="4052"/>
                    <a:pt x="4376" y="4536"/>
                    <a:pt x="4376" y="5135"/>
                  </a:cubicBezTo>
                  <a:lnTo>
                    <a:pt x="4376" y="5920"/>
                  </a:lnTo>
                  <a:cubicBezTo>
                    <a:pt x="4376" y="6257"/>
                    <a:pt x="4651" y="6531"/>
                    <a:pt x="4988" y="6531"/>
                  </a:cubicBezTo>
                  <a:lnTo>
                    <a:pt x="5164" y="6531"/>
                  </a:lnTo>
                  <a:cubicBezTo>
                    <a:pt x="5346" y="6531"/>
                    <a:pt x="5492" y="6678"/>
                    <a:pt x="5492" y="6860"/>
                  </a:cubicBezTo>
                  <a:lnTo>
                    <a:pt x="5492" y="8526"/>
                  </a:lnTo>
                  <a:cubicBezTo>
                    <a:pt x="5492" y="8815"/>
                    <a:pt x="5726" y="9048"/>
                    <a:pt x="6015" y="9048"/>
                  </a:cubicBezTo>
                  <a:lnTo>
                    <a:pt x="6586" y="9048"/>
                  </a:lnTo>
                  <a:cubicBezTo>
                    <a:pt x="6050" y="9269"/>
                    <a:pt x="5463" y="9391"/>
                    <a:pt x="4849" y="9391"/>
                  </a:cubicBezTo>
                  <a:cubicBezTo>
                    <a:pt x="2646" y="9391"/>
                    <a:pt x="803" y="7828"/>
                    <a:pt x="372" y="5755"/>
                  </a:cubicBezTo>
                  <a:lnTo>
                    <a:pt x="1710" y="5755"/>
                  </a:lnTo>
                  <a:cubicBezTo>
                    <a:pt x="2221" y="5755"/>
                    <a:pt x="2634" y="5340"/>
                    <a:pt x="2634" y="4831"/>
                  </a:cubicBezTo>
                  <a:lnTo>
                    <a:pt x="2634" y="4361"/>
                  </a:lnTo>
                  <a:cubicBezTo>
                    <a:pt x="2634" y="4180"/>
                    <a:pt x="2781" y="4032"/>
                    <a:pt x="2962" y="4032"/>
                  </a:cubicBezTo>
                  <a:lnTo>
                    <a:pt x="3260" y="4032"/>
                  </a:lnTo>
                  <a:cubicBezTo>
                    <a:pt x="3880" y="4032"/>
                    <a:pt x="4390" y="3517"/>
                    <a:pt x="4357" y="2896"/>
                  </a:cubicBezTo>
                  <a:cubicBezTo>
                    <a:pt x="4326" y="2327"/>
                    <a:pt x="3853" y="1874"/>
                    <a:pt x="3277" y="1874"/>
                  </a:cubicBezTo>
                  <a:lnTo>
                    <a:pt x="1379" y="1874"/>
                  </a:lnTo>
                  <a:lnTo>
                    <a:pt x="1378" y="1872"/>
                  </a:lnTo>
                  <a:cubicBezTo>
                    <a:pt x="1456" y="1810"/>
                    <a:pt x="1447" y="1692"/>
                    <a:pt x="1363" y="1640"/>
                  </a:cubicBezTo>
                  <a:cubicBezTo>
                    <a:pt x="1341" y="1626"/>
                    <a:pt x="1316" y="1620"/>
                    <a:pt x="1292" y="1620"/>
                  </a:cubicBezTo>
                  <a:cubicBezTo>
                    <a:pt x="1250" y="1620"/>
                    <a:pt x="1208" y="1639"/>
                    <a:pt x="1179" y="1672"/>
                  </a:cubicBezTo>
                  <a:cubicBezTo>
                    <a:pt x="1107" y="1756"/>
                    <a:pt x="1037" y="1842"/>
                    <a:pt x="971" y="1930"/>
                  </a:cubicBezTo>
                  <a:cubicBezTo>
                    <a:pt x="968" y="1932"/>
                    <a:pt x="966" y="1937"/>
                    <a:pt x="965" y="1940"/>
                  </a:cubicBezTo>
                  <a:cubicBezTo>
                    <a:pt x="340" y="2770"/>
                    <a:pt x="1" y="3784"/>
                    <a:pt x="1" y="4829"/>
                  </a:cubicBezTo>
                  <a:cubicBezTo>
                    <a:pt x="1" y="6119"/>
                    <a:pt x="504" y="7331"/>
                    <a:pt x="1420" y="8242"/>
                  </a:cubicBezTo>
                  <a:cubicBezTo>
                    <a:pt x="2335" y="9153"/>
                    <a:pt x="3551" y="9656"/>
                    <a:pt x="4845" y="9656"/>
                  </a:cubicBezTo>
                  <a:cubicBezTo>
                    <a:pt x="6138" y="9656"/>
                    <a:pt x="7355" y="9153"/>
                    <a:pt x="8269" y="8242"/>
                  </a:cubicBezTo>
                  <a:cubicBezTo>
                    <a:pt x="9185" y="7331"/>
                    <a:pt x="9688" y="6118"/>
                    <a:pt x="9688" y="4829"/>
                  </a:cubicBezTo>
                  <a:cubicBezTo>
                    <a:pt x="9687" y="3911"/>
                    <a:pt x="9431" y="3023"/>
                    <a:pt x="8941" y="2253"/>
                  </a:cubicBezTo>
                  <a:cubicBezTo>
                    <a:pt x="9203" y="2057"/>
                    <a:pt x="9374" y="1745"/>
                    <a:pt x="9374" y="1392"/>
                  </a:cubicBezTo>
                  <a:cubicBezTo>
                    <a:pt x="9374" y="797"/>
                    <a:pt x="8889" y="315"/>
                    <a:pt x="8291" y="315"/>
                  </a:cubicBezTo>
                  <a:cubicBezTo>
                    <a:pt x="7937" y="315"/>
                    <a:pt x="7624" y="484"/>
                    <a:pt x="7427" y="744"/>
                  </a:cubicBezTo>
                  <a:cubicBezTo>
                    <a:pt x="6654" y="258"/>
                    <a:pt x="5763" y="1"/>
                    <a:pt x="48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72;p54">
              <a:extLst>
                <a:ext uri="{FF2B5EF4-FFF2-40B4-BE49-F238E27FC236}">
                  <a16:creationId xmlns:a16="http://schemas.microsoft.com/office/drawing/2014/main" id="{E9559A10-57FB-3ED9-AAE5-9F20BD74011D}"/>
                </a:ext>
              </a:extLst>
            </p:cNvPr>
            <p:cNvSpPr/>
            <p:nvPr/>
          </p:nvSpPr>
          <p:spPr>
            <a:xfrm>
              <a:off x="3239624" y="2876749"/>
              <a:ext cx="60931" cy="35256"/>
            </a:xfrm>
            <a:custGeom>
              <a:avLst/>
              <a:gdLst/>
              <a:ahLst/>
              <a:cxnLst/>
              <a:rect l="l" t="t" r="r" b="b"/>
              <a:pathLst>
                <a:path w="1571" h="909" extrusionOk="0">
                  <a:moveTo>
                    <a:pt x="1096" y="285"/>
                  </a:moveTo>
                  <a:cubicBezTo>
                    <a:pt x="1195" y="285"/>
                    <a:pt x="1274" y="368"/>
                    <a:pt x="1266" y="466"/>
                  </a:cubicBezTo>
                  <a:cubicBezTo>
                    <a:pt x="1261" y="558"/>
                    <a:pt x="1181" y="626"/>
                    <a:pt x="1090" y="626"/>
                  </a:cubicBezTo>
                  <a:lnTo>
                    <a:pt x="480" y="626"/>
                  </a:lnTo>
                  <a:cubicBezTo>
                    <a:pt x="390" y="626"/>
                    <a:pt x="309" y="558"/>
                    <a:pt x="304" y="466"/>
                  </a:cubicBezTo>
                  <a:cubicBezTo>
                    <a:pt x="298" y="368"/>
                    <a:pt x="377" y="285"/>
                    <a:pt x="474" y="285"/>
                  </a:cubicBezTo>
                  <a:close/>
                  <a:moveTo>
                    <a:pt x="473" y="0"/>
                  </a:moveTo>
                  <a:cubicBezTo>
                    <a:pt x="232" y="0"/>
                    <a:pt x="36" y="186"/>
                    <a:pt x="19" y="422"/>
                  </a:cubicBezTo>
                  <a:cubicBezTo>
                    <a:pt x="0" y="690"/>
                    <a:pt x="216" y="909"/>
                    <a:pt x="484" y="909"/>
                  </a:cubicBezTo>
                  <a:lnTo>
                    <a:pt x="1086" y="909"/>
                  </a:lnTo>
                  <a:cubicBezTo>
                    <a:pt x="1354" y="909"/>
                    <a:pt x="1570" y="690"/>
                    <a:pt x="1551" y="422"/>
                  </a:cubicBezTo>
                  <a:cubicBezTo>
                    <a:pt x="1534" y="186"/>
                    <a:pt x="1338" y="0"/>
                    <a:pt x="10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73;p54">
              <a:extLst>
                <a:ext uri="{FF2B5EF4-FFF2-40B4-BE49-F238E27FC236}">
                  <a16:creationId xmlns:a16="http://schemas.microsoft.com/office/drawing/2014/main" id="{CADCD4AB-4019-2E4B-8116-BB5D339E377F}"/>
                </a:ext>
              </a:extLst>
            </p:cNvPr>
            <p:cNvSpPr/>
            <p:nvPr/>
          </p:nvSpPr>
          <p:spPr>
            <a:xfrm>
              <a:off x="3351518" y="2693994"/>
              <a:ext cx="60931" cy="35256"/>
            </a:xfrm>
            <a:custGeom>
              <a:avLst/>
              <a:gdLst/>
              <a:ahLst/>
              <a:cxnLst/>
              <a:rect l="l" t="t" r="r" b="b"/>
              <a:pathLst>
                <a:path w="1571" h="909" extrusionOk="0">
                  <a:moveTo>
                    <a:pt x="1091" y="284"/>
                  </a:moveTo>
                  <a:cubicBezTo>
                    <a:pt x="1181" y="284"/>
                    <a:pt x="1262" y="353"/>
                    <a:pt x="1267" y="444"/>
                  </a:cubicBezTo>
                  <a:cubicBezTo>
                    <a:pt x="1274" y="543"/>
                    <a:pt x="1195" y="624"/>
                    <a:pt x="1097" y="624"/>
                  </a:cubicBezTo>
                  <a:lnTo>
                    <a:pt x="475" y="624"/>
                  </a:lnTo>
                  <a:cubicBezTo>
                    <a:pt x="377" y="624"/>
                    <a:pt x="298" y="543"/>
                    <a:pt x="305" y="444"/>
                  </a:cubicBezTo>
                  <a:cubicBezTo>
                    <a:pt x="310" y="353"/>
                    <a:pt x="390" y="284"/>
                    <a:pt x="481" y="284"/>
                  </a:cubicBezTo>
                  <a:close/>
                  <a:moveTo>
                    <a:pt x="485" y="0"/>
                  </a:moveTo>
                  <a:cubicBezTo>
                    <a:pt x="217" y="0"/>
                    <a:pt x="1" y="219"/>
                    <a:pt x="20" y="487"/>
                  </a:cubicBezTo>
                  <a:cubicBezTo>
                    <a:pt x="37" y="723"/>
                    <a:pt x="233" y="909"/>
                    <a:pt x="473" y="909"/>
                  </a:cubicBezTo>
                  <a:lnTo>
                    <a:pt x="1098" y="909"/>
                  </a:lnTo>
                  <a:cubicBezTo>
                    <a:pt x="1339" y="909"/>
                    <a:pt x="1535" y="723"/>
                    <a:pt x="1552" y="487"/>
                  </a:cubicBezTo>
                  <a:cubicBezTo>
                    <a:pt x="1571" y="219"/>
                    <a:pt x="1354" y="0"/>
                    <a:pt x="10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4;p54">
              <a:extLst>
                <a:ext uri="{FF2B5EF4-FFF2-40B4-BE49-F238E27FC236}">
                  <a16:creationId xmlns:a16="http://schemas.microsoft.com/office/drawing/2014/main" id="{A03FBB02-379E-7753-7769-5DA4DEA89578}"/>
                </a:ext>
              </a:extLst>
            </p:cNvPr>
            <p:cNvSpPr/>
            <p:nvPr/>
          </p:nvSpPr>
          <p:spPr>
            <a:xfrm>
              <a:off x="3422030" y="2730646"/>
              <a:ext cx="60892" cy="35294"/>
            </a:xfrm>
            <a:custGeom>
              <a:avLst/>
              <a:gdLst/>
              <a:ahLst/>
              <a:cxnLst/>
              <a:rect l="l" t="t" r="r" b="b"/>
              <a:pathLst>
                <a:path w="1570" h="910" extrusionOk="0">
                  <a:moveTo>
                    <a:pt x="1090" y="286"/>
                  </a:moveTo>
                  <a:cubicBezTo>
                    <a:pt x="1180" y="286"/>
                    <a:pt x="1262" y="354"/>
                    <a:pt x="1267" y="445"/>
                  </a:cubicBezTo>
                  <a:cubicBezTo>
                    <a:pt x="1273" y="544"/>
                    <a:pt x="1194" y="626"/>
                    <a:pt x="1097" y="626"/>
                  </a:cubicBezTo>
                  <a:lnTo>
                    <a:pt x="474" y="626"/>
                  </a:lnTo>
                  <a:cubicBezTo>
                    <a:pt x="376" y="626"/>
                    <a:pt x="297" y="544"/>
                    <a:pt x="304" y="445"/>
                  </a:cubicBezTo>
                  <a:cubicBezTo>
                    <a:pt x="309" y="354"/>
                    <a:pt x="390" y="286"/>
                    <a:pt x="481" y="286"/>
                  </a:cubicBezTo>
                  <a:close/>
                  <a:moveTo>
                    <a:pt x="484" y="1"/>
                  </a:moveTo>
                  <a:cubicBezTo>
                    <a:pt x="217" y="1"/>
                    <a:pt x="1" y="220"/>
                    <a:pt x="19" y="487"/>
                  </a:cubicBezTo>
                  <a:cubicBezTo>
                    <a:pt x="36" y="724"/>
                    <a:pt x="233" y="909"/>
                    <a:pt x="472" y="909"/>
                  </a:cubicBezTo>
                  <a:lnTo>
                    <a:pt x="1098" y="909"/>
                  </a:lnTo>
                  <a:cubicBezTo>
                    <a:pt x="1337" y="909"/>
                    <a:pt x="1535" y="724"/>
                    <a:pt x="1552" y="487"/>
                  </a:cubicBezTo>
                  <a:cubicBezTo>
                    <a:pt x="1570" y="220"/>
                    <a:pt x="1353" y="1"/>
                    <a:pt x="1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hlinkClick r:id="rId3"/>
            <a:extLst>
              <a:ext uri="{FF2B5EF4-FFF2-40B4-BE49-F238E27FC236}">
                <a16:creationId xmlns:a16="http://schemas.microsoft.com/office/drawing/2014/main" id="{6D4A9DDD-333E-1208-FD78-8B64D6B1FCCC}"/>
              </a:ext>
            </a:extLst>
          </p:cNvPr>
          <p:cNvPicPr>
            <a:picLocks noChangeAspect="1"/>
          </p:cNvPicPr>
          <p:nvPr/>
        </p:nvPicPr>
        <p:blipFill>
          <a:blip r:embed="rId4"/>
          <a:stretch>
            <a:fillRect/>
          </a:stretch>
        </p:blipFill>
        <p:spPr>
          <a:xfrm>
            <a:off x="2098878" y="1794591"/>
            <a:ext cx="4946241" cy="2742360"/>
          </a:xfrm>
          <a:prstGeom prst="rect">
            <a:avLst/>
          </a:prstGeom>
        </p:spPr>
      </p:pic>
      <p:sp>
        <p:nvSpPr>
          <p:cNvPr id="11" name="Subtitle 10">
            <a:extLst>
              <a:ext uri="{FF2B5EF4-FFF2-40B4-BE49-F238E27FC236}">
                <a16:creationId xmlns:a16="http://schemas.microsoft.com/office/drawing/2014/main" id="{6C8A2045-C027-F3C6-1F51-F97D177AB00E}"/>
              </a:ext>
            </a:extLst>
          </p:cNvPr>
          <p:cNvSpPr>
            <a:spLocks noGrp="1"/>
          </p:cNvSpPr>
          <p:nvPr>
            <p:ph type="subTitle" idx="6"/>
          </p:nvPr>
        </p:nvSpPr>
        <p:spPr>
          <a:xfrm>
            <a:off x="1630727" y="4643430"/>
            <a:ext cx="5882545" cy="342844"/>
          </a:xfrm>
        </p:spPr>
        <p:txBody>
          <a:bodyPr/>
          <a:lstStyle/>
          <a:p>
            <a:r>
              <a:rPr lang="en-US">
                <a:solidFill>
                  <a:schemeClr val="bg1"/>
                </a:solidFill>
                <a:hlinkClick r:id="rId3">
                  <a:extLst>
                    <a:ext uri="{A12FA001-AC4F-418D-AE19-62706E023703}">
                      <ahyp:hlinkClr xmlns:ahyp="http://schemas.microsoft.com/office/drawing/2018/hyperlinkcolor" val="tx"/>
                    </a:ext>
                  </a:extLst>
                </a:hlinkClick>
              </a:rPr>
              <a:t>Fig 5. IMF Climate Change Dashboard dataset (source: https://climatedata.imf.org/)</a:t>
            </a:r>
            <a:endParaRPr lang="vi-VN">
              <a:solidFill>
                <a:schemeClr val="bg1"/>
              </a:solidFill>
              <a:hlinkClick r:id="rId3">
                <a:extLst>
                  <a:ext uri="{A12FA001-AC4F-418D-AE19-62706E023703}">
                    <ahyp:hlinkClr xmlns:ahyp="http://schemas.microsoft.com/office/drawing/2018/hyperlinkcolor" val="tx"/>
                  </a:ext>
                </a:extLst>
              </a:hlinkClick>
            </a:endParaRPr>
          </a:p>
        </p:txBody>
      </p:sp>
      <p:sp>
        <p:nvSpPr>
          <p:cNvPr id="15" name="Date Placeholder 14">
            <a:extLst>
              <a:ext uri="{FF2B5EF4-FFF2-40B4-BE49-F238E27FC236}">
                <a16:creationId xmlns:a16="http://schemas.microsoft.com/office/drawing/2014/main" id="{5EA6AA95-62E8-3F37-74F9-2C70871CE115}"/>
              </a:ext>
            </a:extLst>
          </p:cNvPr>
          <p:cNvSpPr>
            <a:spLocks noGrp="1"/>
          </p:cNvSpPr>
          <p:nvPr>
            <p:ph type="dt" sz="half" idx="10"/>
          </p:nvPr>
        </p:nvSpPr>
        <p:spPr/>
        <p:txBody>
          <a:bodyPr/>
          <a:lstStyle/>
          <a:p>
            <a:fld id="{351078C7-A078-48D6-B86F-FFDD20432852}" type="datetime1">
              <a:rPr lang="vi-VN" smtClean="0"/>
              <a:t>22/05/2024</a:t>
            </a:fld>
            <a:endParaRPr lang="vi-VN"/>
          </a:p>
        </p:txBody>
      </p:sp>
      <p:sp>
        <p:nvSpPr>
          <p:cNvPr id="16" name="Slide Number Placeholder 15">
            <a:extLst>
              <a:ext uri="{FF2B5EF4-FFF2-40B4-BE49-F238E27FC236}">
                <a16:creationId xmlns:a16="http://schemas.microsoft.com/office/drawing/2014/main" id="{3D4C86DA-08E7-DE81-FAE7-1310F275D95B}"/>
              </a:ext>
            </a:extLst>
          </p:cNvPr>
          <p:cNvSpPr>
            <a:spLocks noGrp="1"/>
          </p:cNvSpPr>
          <p:nvPr>
            <p:ph type="sldNum" sz="quarter" idx="12"/>
          </p:nvPr>
        </p:nvSpPr>
        <p:spPr/>
        <p:txBody>
          <a:bodyPr/>
          <a:lstStyle/>
          <a:p>
            <a:fld id="{BE316380-BF92-4C1F-852B-AC6324F4B136}" type="slidenum">
              <a:rPr lang="vi-VN" smtClean="0"/>
              <a:pPr/>
              <a:t>12</a:t>
            </a:fld>
            <a:endParaRPr lang="vi-VN"/>
          </a:p>
        </p:txBody>
      </p:sp>
    </p:spTree>
    <p:extLst>
      <p:ext uri="{BB962C8B-B14F-4D97-AF65-F5344CB8AC3E}">
        <p14:creationId xmlns:p14="http://schemas.microsoft.com/office/powerpoint/2010/main" val="71282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8"/>
          <p:cNvSpPr txBox="1">
            <a:spLocks noGrp="1"/>
          </p:cNvSpPr>
          <p:nvPr>
            <p:ph type="title"/>
          </p:nvPr>
        </p:nvSpPr>
        <p:spPr>
          <a:xfrm>
            <a:off x="2400724" y="831275"/>
            <a:ext cx="6175237" cy="13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 </a:t>
            </a:r>
          </a:p>
        </p:txBody>
      </p:sp>
      <p:sp>
        <p:nvSpPr>
          <p:cNvPr id="422" name="Google Shape;422;p38"/>
          <p:cNvSpPr txBox="1">
            <a:spLocks noGrp="1"/>
          </p:cNvSpPr>
          <p:nvPr>
            <p:ph type="title" idx="2"/>
          </p:nvPr>
        </p:nvSpPr>
        <p:spPr>
          <a:xfrm>
            <a:off x="568036" y="918275"/>
            <a:ext cx="1498064" cy="122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t>
            </a:r>
            <a:r>
              <a:rPr lang="vi-VN"/>
              <a:t>3</a:t>
            </a:r>
            <a:endParaRPr/>
          </a:p>
        </p:txBody>
      </p:sp>
      <p:cxnSp>
        <p:nvCxnSpPr>
          <p:cNvPr id="423" name="Google Shape;423;p38"/>
          <p:cNvCxnSpPr/>
          <p:nvPr/>
        </p:nvCxnSpPr>
        <p:spPr>
          <a:xfrm>
            <a:off x="2233450" y="889325"/>
            <a:ext cx="0" cy="1281600"/>
          </a:xfrm>
          <a:prstGeom prst="straightConnector1">
            <a:avLst/>
          </a:prstGeom>
          <a:noFill/>
          <a:ln w="28575" cap="flat" cmpd="sng">
            <a:solidFill>
              <a:schemeClr val="dk1"/>
            </a:solidFill>
            <a:prstDash val="solid"/>
            <a:round/>
            <a:headEnd type="none" w="med" len="med"/>
            <a:tailEnd type="none" w="med" len="med"/>
          </a:ln>
        </p:spPr>
      </p:cxnSp>
      <p:sp>
        <p:nvSpPr>
          <p:cNvPr id="425" name="Google Shape;425;p38"/>
          <p:cNvSpPr/>
          <p:nvPr/>
        </p:nvSpPr>
        <p:spPr>
          <a:xfrm rot="5400000">
            <a:off x="-6" y="4324350"/>
            <a:ext cx="3963737" cy="3739896"/>
          </a:xfrm>
          <a:custGeom>
            <a:avLst/>
            <a:gdLst/>
            <a:ahLst/>
            <a:cxnLst/>
            <a:rect l="l" t="t" r="r" b="b"/>
            <a:pathLst>
              <a:path w="22535" h="21263" extrusionOk="0">
                <a:moveTo>
                  <a:pt x="12498" y="956"/>
                </a:moveTo>
                <a:cubicBezTo>
                  <a:pt x="12755" y="956"/>
                  <a:pt x="13008" y="974"/>
                  <a:pt x="13253" y="1010"/>
                </a:cubicBezTo>
                <a:cubicBezTo>
                  <a:pt x="13352" y="1034"/>
                  <a:pt x="13449" y="1059"/>
                  <a:pt x="13548" y="1085"/>
                </a:cubicBezTo>
                <a:cubicBezTo>
                  <a:pt x="13146" y="1021"/>
                  <a:pt x="12744" y="978"/>
                  <a:pt x="12344" y="958"/>
                </a:cubicBezTo>
                <a:cubicBezTo>
                  <a:pt x="12395" y="957"/>
                  <a:pt x="12446" y="956"/>
                  <a:pt x="12498" y="956"/>
                </a:cubicBezTo>
                <a:close/>
                <a:moveTo>
                  <a:pt x="15011" y="1639"/>
                </a:moveTo>
                <a:lnTo>
                  <a:pt x="15011" y="1639"/>
                </a:lnTo>
                <a:cubicBezTo>
                  <a:pt x="16294" y="2270"/>
                  <a:pt x="17469" y="3279"/>
                  <a:pt x="18445" y="4568"/>
                </a:cubicBezTo>
                <a:cubicBezTo>
                  <a:pt x="17458" y="3467"/>
                  <a:pt x="16306" y="2482"/>
                  <a:pt x="15011" y="1639"/>
                </a:cubicBezTo>
                <a:close/>
                <a:moveTo>
                  <a:pt x="10921" y="1063"/>
                </a:moveTo>
                <a:lnTo>
                  <a:pt x="10921" y="1063"/>
                </a:lnTo>
                <a:cubicBezTo>
                  <a:pt x="9075" y="1475"/>
                  <a:pt x="7243" y="2475"/>
                  <a:pt x="6180" y="3227"/>
                </a:cubicBezTo>
                <a:cubicBezTo>
                  <a:pt x="5325" y="3833"/>
                  <a:pt x="4556" y="4540"/>
                  <a:pt x="3899" y="5321"/>
                </a:cubicBezTo>
                <a:cubicBezTo>
                  <a:pt x="4817" y="3922"/>
                  <a:pt x="5827" y="3035"/>
                  <a:pt x="6678" y="2479"/>
                </a:cubicBezTo>
                <a:cubicBezTo>
                  <a:pt x="7911" y="1672"/>
                  <a:pt x="9375" y="1195"/>
                  <a:pt x="10921" y="1063"/>
                </a:cubicBezTo>
                <a:close/>
                <a:moveTo>
                  <a:pt x="11956" y="85"/>
                </a:moveTo>
                <a:cubicBezTo>
                  <a:pt x="12806" y="85"/>
                  <a:pt x="13633" y="172"/>
                  <a:pt x="14419" y="351"/>
                </a:cubicBezTo>
                <a:cubicBezTo>
                  <a:pt x="16746" y="876"/>
                  <a:pt x="18764" y="2210"/>
                  <a:pt x="19954" y="4013"/>
                </a:cubicBezTo>
                <a:cubicBezTo>
                  <a:pt x="20202" y="4389"/>
                  <a:pt x="20417" y="4789"/>
                  <a:pt x="20596" y="5210"/>
                </a:cubicBezTo>
                <a:cubicBezTo>
                  <a:pt x="20541" y="5138"/>
                  <a:pt x="20486" y="5068"/>
                  <a:pt x="20429" y="4998"/>
                </a:cubicBezTo>
                <a:cubicBezTo>
                  <a:pt x="19160" y="3425"/>
                  <a:pt x="17335" y="2188"/>
                  <a:pt x="15289" y="1513"/>
                </a:cubicBezTo>
                <a:cubicBezTo>
                  <a:pt x="14969" y="1407"/>
                  <a:pt x="14648" y="1317"/>
                  <a:pt x="14324" y="1241"/>
                </a:cubicBezTo>
                <a:cubicBezTo>
                  <a:pt x="13995" y="1090"/>
                  <a:pt x="13644" y="989"/>
                  <a:pt x="13279" y="933"/>
                </a:cubicBezTo>
                <a:cubicBezTo>
                  <a:pt x="12595" y="770"/>
                  <a:pt x="11886" y="689"/>
                  <a:pt x="11170" y="689"/>
                </a:cubicBezTo>
                <a:cubicBezTo>
                  <a:pt x="9774" y="689"/>
                  <a:pt x="8351" y="997"/>
                  <a:pt x="7030" y="1613"/>
                </a:cubicBezTo>
                <a:cubicBezTo>
                  <a:pt x="4641" y="2726"/>
                  <a:pt x="2642" y="4775"/>
                  <a:pt x="1406" y="7381"/>
                </a:cubicBezTo>
                <a:cubicBezTo>
                  <a:pt x="1258" y="7695"/>
                  <a:pt x="1122" y="8014"/>
                  <a:pt x="1000" y="8335"/>
                </a:cubicBezTo>
                <a:cubicBezTo>
                  <a:pt x="1068" y="7199"/>
                  <a:pt x="1337" y="6143"/>
                  <a:pt x="1801" y="5235"/>
                </a:cubicBezTo>
                <a:cubicBezTo>
                  <a:pt x="2818" y="3247"/>
                  <a:pt x="4914" y="1662"/>
                  <a:pt x="7701" y="776"/>
                </a:cubicBezTo>
                <a:cubicBezTo>
                  <a:pt x="9142" y="316"/>
                  <a:pt x="10582" y="85"/>
                  <a:pt x="11956" y="85"/>
                </a:cubicBezTo>
                <a:close/>
                <a:moveTo>
                  <a:pt x="14794" y="1444"/>
                </a:moveTo>
                <a:lnTo>
                  <a:pt x="14794" y="1444"/>
                </a:lnTo>
                <a:cubicBezTo>
                  <a:pt x="14950" y="1488"/>
                  <a:pt x="15108" y="1536"/>
                  <a:pt x="15265" y="1588"/>
                </a:cubicBezTo>
                <a:cubicBezTo>
                  <a:pt x="17297" y="2258"/>
                  <a:pt x="19108" y="3486"/>
                  <a:pt x="20366" y="5047"/>
                </a:cubicBezTo>
                <a:cubicBezTo>
                  <a:pt x="20490" y="5199"/>
                  <a:pt x="20607" y="5354"/>
                  <a:pt x="20719" y="5512"/>
                </a:cubicBezTo>
                <a:cubicBezTo>
                  <a:pt x="21093" y="6502"/>
                  <a:pt x="21278" y="7594"/>
                  <a:pt x="21261" y="8737"/>
                </a:cubicBezTo>
                <a:cubicBezTo>
                  <a:pt x="21260" y="8827"/>
                  <a:pt x="21257" y="8915"/>
                  <a:pt x="21254" y="9004"/>
                </a:cubicBezTo>
                <a:cubicBezTo>
                  <a:pt x="21215" y="8912"/>
                  <a:pt x="21175" y="8821"/>
                  <a:pt x="21135" y="8728"/>
                </a:cubicBezTo>
                <a:cubicBezTo>
                  <a:pt x="20592" y="7486"/>
                  <a:pt x="19881" y="6319"/>
                  <a:pt x="19023" y="5248"/>
                </a:cubicBezTo>
                <a:cubicBezTo>
                  <a:pt x="17939" y="3578"/>
                  <a:pt x="16542" y="2286"/>
                  <a:pt x="14993" y="1536"/>
                </a:cubicBezTo>
                <a:cubicBezTo>
                  <a:pt x="14927" y="1504"/>
                  <a:pt x="14860" y="1474"/>
                  <a:pt x="14794" y="1444"/>
                </a:cubicBezTo>
                <a:close/>
                <a:moveTo>
                  <a:pt x="19427" y="5913"/>
                </a:moveTo>
                <a:cubicBezTo>
                  <a:pt x="20073" y="6807"/>
                  <a:pt x="20621" y="7758"/>
                  <a:pt x="21060" y="8762"/>
                </a:cubicBezTo>
                <a:cubicBezTo>
                  <a:pt x="21125" y="8908"/>
                  <a:pt x="21185" y="9054"/>
                  <a:pt x="21243" y="9199"/>
                </a:cubicBezTo>
                <a:cubicBezTo>
                  <a:pt x="21209" y="9747"/>
                  <a:pt x="21130" y="10293"/>
                  <a:pt x="21008" y="10829"/>
                </a:cubicBezTo>
                <a:cubicBezTo>
                  <a:pt x="20902" y="9475"/>
                  <a:pt x="20502" y="8054"/>
                  <a:pt x="19818" y="6654"/>
                </a:cubicBezTo>
                <a:cubicBezTo>
                  <a:pt x="19695" y="6401"/>
                  <a:pt x="19564" y="6154"/>
                  <a:pt x="19427" y="5913"/>
                </a:cubicBezTo>
                <a:close/>
                <a:moveTo>
                  <a:pt x="11171" y="771"/>
                </a:moveTo>
                <a:cubicBezTo>
                  <a:pt x="11639" y="771"/>
                  <a:pt x="12105" y="806"/>
                  <a:pt x="12562" y="876"/>
                </a:cubicBezTo>
                <a:cubicBezTo>
                  <a:pt x="12544" y="876"/>
                  <a:pt x="12525" y="876"/>
                  <a:pt x="12507" y="876"/>
                </a:cubicBezTo>
                <a:cubicBezTo>
                  <a:pt x="12192" y="876"/>
                  <a:pt x="11872" y="901"/>
                  <a:pt x="11550" y="947"/>
                </a:cubicBezTo>
                <a:cubicBezTo>
                  <a:pt x="9760" y="990"/>
                  <a:pt x="8047" y="1486"/>
                  <a:pt x="6632" y="2411"/>
                </a:cubicBezTo>
                <a:cubicBezTo>
                  <a:pt x="5659" y="3048"/>
                  <a:pt x="4479" y="4113"/>
                  <a:pt x="3464" y="5871"/>
                </a:cubicBezTo>
                <a:cubicBezTo>
                  <a:pt x="3163" y="6276"/>
                  <a:pt x="2892" y="6697"/>
                  <a:pt x="2653" y="7132"/>
                </a:cubicBezTo>
                <a:cubicBezTo>
                  <a:pt x="1882" y="8531"/>
                  <a:pt x="1427" y="10032"/>
                  <a:pt x="1311" y="11532"/>
                </a:cubicBezTo>
                <a:cubicBezTo>
                  <a:pt x="1281" y="11411"/>
                  <a:pt x="1253" y="11288"/>
                  <a:pt x="1227" y="11165"/>
                </a:cubicBezTo>
                <a:cubicBezTo>
                  <a:pt x="1042" y="10289"/>
                  <a:pt x="963" y="9429"/>
                  <a:pt x="988" y="8607"/>
                </a:cubicBezTo>
                <a:cubicBezTo>
                  <a:pt x="1130" y="8206"/>
                  <a:pt x="1295" y="7806"/>
                  <a:pt x="1481" y="7416"/>
                </a:cubicBezTo>
                <a:cubicBezTo>
                  <a:pt x="2709" y="4826"/>
                  <a:pt x="4692" y="2791"/>
                  <a:pt x="7066" y="1687"/>
                </a:cubicBezTo>
                <a:cubicBezTo>
                  <a:pt x="8376" y="1077"/>
                  <a:pt x="9787" y="771"/>
                  <a:pt x="11171" y="771"/>
                </a:cubicBezTo>
                <a:close/>
                <a:moveTo>
                  <a:pt x="3114" y="6520"/>
                </a:moveTo>
                <a:lnTo>
                  <a:pt x="3114" y="6520"/>
                </a:lnTo>
                <a:cubicBezTo>
                  <a:pt x="2646" y="7448"/>
                  <a:pt x="2224" y="8546"/>
                  <a:pt x="1894" y="9842"/>
                </a:cubicBezTo>
                <a:cubicBezTo>
                  <a:pt x="1688" y="10644"/>
                  <a:pt x="1548" y="11399"/>
                  <a:pt x="1470" y="12116"/>
                </a:cubicBezTo>
                <a:cubicBezTo>
                  <a:pt x="1438" y="12007"/>
                  <a:pt x="1406" y="11898"/>
                  <a:pt x="1376" y="11787"/>
                </a:cubicBezTo>
                <a:cubicBezTo>
                  <a:pt x="1458" y="10216"/>
                  <a:pt x="1916" y="8637"/>
                  <a:pt x="2724" y="7172"/>
                </a:cubicBezTo>
                <a:cubicBezTo>
                  <a:pt x="2846" y="6951"/>
                  <a:pt x="2976" y="6733"/>
                  <a:pt x="3114" y="6520"/>
                </a:cubicBezTo>
                <a:close/>
                <a:moveTo>
                  <a:pt x="20900" y="5778"/>
                </a:moveTo>
                <a:cubicBezTo>
                  <a:pt x="21910" y="7300"/>
                  <a:pt x="22451" y="9057"/>
                  <a:pt x="22438" y="10810"/>
                </a:cubicBezTo>
                <a:cubicBezTo>
                  <a:pt x="22433" y="11563"/>
                  <a:pt x="22322" y="12322"/>
                  <a:pt x="22116" y="13065"/>
                </a:cubicBezTo>
                <a:cubicBezTo>
                  <a:pt x="22137" y="11854"/>
                  <a:pt x="21871" y="10557"/>
                  <a:pt x="21326" y="9185"/>
                </a:cubicBezTo>
                <a:cubicBezTo>
                  <a:pt x="21335" y="9037"/>
                  <a:pt x="21341" y="8888"/>
                  <a:pt x="21344" y="8742"/>
                </a:cubicBezTo>
                <a:cubicBezTo>
                  <a:pt x="21358" y="7699"/>
                  <a:pt x="21207" y="6699"/>
                  <a:pt x="20900" y="5778"/>
                </a:cubicBezTo>
                <a:close/>
                <a:moveTo>
                  <a:pt x="1366" y="12057"/>
                </a:moveTo>
                <a:lnTo>
                  <a:pt x="1366" y="12057"/>
                </a:lnTo>
                <a:cubicBezTo>
                  <a:pt x="1392" y="12146"/>
                  <a:pt x="1419" y="12237"/>
                  <a:pt x="1449" y="12328"/>
                </a:cubicBezTo>
                <a:cubicBezTo>
                  <a:pt x="1422" y="12601"/>
                  <a:pt x="1406" y="12870"/>
                  <a:pt x="1400" y="13134"/>
                </a:cubicBezTo>
                <a:cubicBezTo>
                  <a:pt x="1389" y="13007"/>
                  <a:pt x="1381" y="12881"/>
                  <a:pt x="1374" y="12754"/>
                </a:cubicBezTo>
                <a:cubicBezTo>
                  <a:pt x="1364" y="12522"/>
                  <a:pt x="1360" y="12290"/>
                  <a:pt x="1366" y="12057"/>
                </a:cubicBezTo>
                <a:close/>
                <a:moveTo>
                  <a:pt x="902" y="8859"/>
                </a:moveTo>
                <a:cubicBezTo>
                  <a:pt x="898" y="9609"/>
                  <a:pt x="979" y="10389"/>
                  <a:pt x="1145" y="11180"/>
                </a:cubicBezTo>
                <a:cubicBezTo>
                  <a:pt x="1189" y="11386"/>
                  <a:pt x="1237" y="11592"/>
                  <a:pt x="1291" y="11795"/>
                </a:cubicBezTo>
                <a:cubicBezTo>
                  <a:pt x="1276" y="12116"/>
                  <a:pt x="1276" y="12437"/>
                  <a:pt x="1290" y="12756"/>
                </a:cubicBezTo>
                <a:cubicBezTo>
                  <a:pt x="1307" y="13115"/>
                  <a:pt x="1345" y="13469"/>
                  <a:pt x="1402" y="13819"/>
                </a:cubicBezTo>
                <a:cubicBezTo>
                  <a:pt x="1410" y="14005"/>
                  <a:pt x="1421" y="14188"/>
                  <a:pt x="1438" y="14371"/>
                </a:cubicBezTo>
                <a:cubicBezTo>
                  <a:pt x="1587" y="16015"/>
                  <a:pt x="2149" y="17474"/>
                  <a:pt x="3058" y="18588"/>
                </a:cubicBezTo>
                <a:cubicBezTo>
                  <a:pt x="3657" y="19321"/>
                  <a:pt x="4435" y="19929"/>
                  <a:pt x="5328" y="20376"/>
                </a:cubicBezTo>
                <a:cubicBezTo>
                  <a:pt x="3200" y="19559"/>
                  <a:pt x="1437" y="17633"/>
                  <a:pt x="707" y="15257"/>
                </a:cubicBezTo>
                <a:cubicBezTo>
                  <a:pt x="106" y="13299"/>
                  <a:pt x="185" y="11032"/>
                  <a:pt x="902" y="8859"/>
                </a:cubicBezTo>
                <a:close/>
                <a:moveTo>
                  <a:pt x="11817" y="1027"/>
                </a:moveTo>
                <a:cubicBezTo>
                  <a:pt x="12610" y="1027"/>
                  <a:pt x="13415" y="1117"/>
                  <a:pt x="14215" y="1297"/>
                </a:cubicBezTo>
                <a:cubicBezTo>
                  <a:pt x="14283" y="1323"/>
                  <a:pt x="14352" y="1349"/>
                  <a:pt x="14420" y="1376"/>
                </a:cubicBezTo>
                <a:cubicBezTo>
                  <a:pt x="14505" y="1418"/>
                  <a:pt x="14586" y="1465"/>
                  <a:pt x="14667" y="1515"/>
                </a:cubicBezTo>
                <a:cubicBezTo>
                  <a:pt x="16343" y="2560"/>
                  <a:pt x="17788" y="3838"/>
                  <a:pt x="18958" y="5296"/>
                </a:cubicBezTo>
                <a:cubicBezTo>
                  <a:pt x="19242" y="5736"/>
                  <a:pt x="19506" y="6202"/>
                  <a:pt x="19744" y="6690"/>
                </a:cubicBezTo>
                <a:cubicBezTo>
                  <a:pt x="20469" y="8172"/>
                  <a:pt x="20873" y="9675"/>
                  <a:pt x="20943" y="11098"/>
                </a:cubicBezTo>
                <a:cubicBezTo>
                  <a:pt x="20724" y="11955"/>
                  <a:pt x="20392" y="12786"/>
                  <a:pt x="19955" y="13562"/>
                </a:cubicBezTo>
                <a:cubicBezTo>
                  <a:pt x="18053" y="16951"/>
                  <a:pt x="14754" y="18837"/>
                  <a:pt x="12321" y="19821"/>
                </a:cubicBezTo>
                <a:cubicBezTo>
                  <a:pt x="11550" y="20134"/>
                  <a:pt x="10820" y="20373"/>
                  <a:pt x="10122" y="20540"/>
                </a:cubicBezTo>
                <a:cubicBezTo>
                  <a:pt x="8928" y="20255"/>
                  <a:pt x="7768" y="19778"/>
                  <a:pt x="6707" y="19115"/>
                </a:cubicBezTo>
                <a:cubicBezTo>
                  <a:pt x="4293" y="17607"/>
                  <a:pt x="2416" y="15122"/>
                  <a:pt x="1530" y="12319"/>
                </a:cubicBezTo>
                <a:cubicBezTo>
                  <a:pt x="1603" y="11548"/>
                  <a:pt x="1751" y="10733"/>
                  <a:pt x="1974" y="9863"/>
                </a:cubicBezTo>
                <a:cubicBezTo>
                  <a:pt x="2383" y="8261"/>
                  <a:pt x="2929" y="6964"/>
                  <a:pt x="3534" y="5917"/>
                </a:cubicBezTo>
                <a:cubicBezTo>
                  <a:pt x="4271" y="4925"/>
                  <a:pt x="5185" y="4035"/>
                  <a:pt x="6228" y="3296"/>
                </a:cubicBezTo>
                <a:cubicBezTo>
                  <a:pt x="7401" y="2464"/>
                  <a:pt x="9518" y="1327"/>
                  <a:pt x="11543" y="1030"/>
                </a:cubicBezTo>
                <a:cubicBezTo>
                  <a:pt x="11634" y="1028"/>
                  <a:pt x="11726" y="1027"/>
                  <a:pt x="11817" y="1027"/>
                </a:cubicBezTo>
                <a:close/>
                <a:moveTo>
                  <a:pt x="21994" y="13724"/>
                </a:moveTo>
                <a:lnTo>
                  <a:pt x="21994" y="13724"/>
                </a:lnTo>
                <a:cubicBezTo>
                  <a:pt x="21971" y="13938"/>
                  <a:pt x="21939" y="14149"/>
                  <a:pt x="21898" y="14355"/>
                </a:cubicBezTo>
                <a:cubicBezTo>
                  <a:pt x="21371" y="16967"/>
                  <a:pt x="19148" y="19294"/>
                  <a:pt x="16234" y="20284"/>
                </a:cubicBezTo>
                <a:cubicBezTo>
                  <a:pt x="15474" y="20542"/>
                  <a:pt x="14685" y="20710"/>
                  <a:pt x="13887" y="20791"/>
                </a:cubicBezTo>
                <a:cubicBezTo>
                  <a:pt x="14434" y="20637"/>
                  <a:pt x="14977" y="20446"/>
                  <a:pt x="15517" y="20217"/>
                </a:cubicBezTo>
                <a:cubicBezTo>
                  <a:pt x="17520" y="19367"/>
                  <a:pt x="19220" y="18096"/>
                  <a:pt x="20437" y="16544"/>
                </a:cubicBezTo>
                <a:cubicBezTo>
                  <a:pt x="21116" y="15676"/>
                  <a:pt x="21642" y="14720"/>
                  <a:pt x="21994" y="13724"/>
                </a:cubicBezTo>
                <a:close/>
                <a:moveTo>
                  <a:pt x="1528" y="14452"/>
                </a:moveTo>
                <a:lnTo>
                  <a:pt x="1528" y="14452"/>
                </a:lnTo>
                <a:cubicBezTo>
                  <a:pt x="1851" y="15825"/>
                  <a:pt x="2480" y="17094"/>
                  <a:pt x="3368" y="18128"/>
                </a:cubicBezTo>
                <a:cubicBezTo>
                  <a:pt x="4431" y="19368"/>
                  <a:pt x="5919" y="20311"/>
                  <a:pt x="7585" y="20821"/>
                </a:cubicBezTo>
                <a:cubicBezTo>
                  <a:pt x="7104" y="20805"/>
                  <a:pt x="6640" y="20744"/>
                  <a:pt x="6193" y="20642"/>
                </a:cubicBezTo>
                <a:cubicBezTo>
                  <a:pt x="6147" y="20631"/>
                  <a:pt x="6099" y="20619"/>
                  <a:pt x="6053" y="20607"/>
                </a:cubicBezTo>
                <a:cubicBezTo>
                  <a:pt x="4879" y="20152"/>
                  <a:pt x="3862" y="19443"/>
                  <a:pt x="3122" y="18536"/>
                </a:cubicBezTo>
                <a:cubicBezTo>
                  <a:pt x="2239" y="17454"/>
                  <a:pt x="1688" y="16044"/>
                  <a:pt x="1528" y="14452"/>
                </a:cubicBezTo>
                <a:close/>
                <a:moveTo>
                  <a:pt x="1511" y="12528"/>
                </a:moveTo>
                <a:cubicBezTo>
                  <a:pt x="2426" y="15273"/>
                  <a:pt x="4285" y="17699"/>
                  <a:pt x="6663" y="19184"/>
                </a:cubicBezTo>
                <a:cubicBezTo>
                  <a:pt x="7685" y="19821"/>
                  <a:pt x="8796" y="20288"/>
                  <a:pt x="9943" y="20579"/>
                </a:cubicBezTo>
                <a:cubicBezTo>
                  <a:pt x="9225" y="20739"/>
                  <a:pt x="8542" y="20821"/>
                  <a:pt x="7892" y="20824"/>
                </a:cubicBezTo>
                <a:cubicBezTo>
                  <a:pt x="6127" y="20340"/>
                  <a:pt x="4542" y="19373"/>
                  <a:pt x="3429" y="18075"/>
                </a:cubicBezTo>
                <a:cubicBezTo>
                  <a:pt x="2418" y="16896"/>
                  <a:pt x="1746" y="15410"/>
                  <a:pt x="1485" y="13811"/>
                </a:cubicBezTo>
                <a:cubicBezTo>
                  <a:pt x="1470" y="13397"/>
                  <a:pt x="1479" y="12970"/>
                  <a:pt x="1511" y="12528"/>
                </a:cubicBezTo>
                <a:close/>
                <a:moveTo>
                  <a:pt x="20953" y="11376"/>
                </a:moveTo>
                <a:lnTo>
                  <a:pt x="20953" y="11376"/>
                </a:lnTo>
                <a:cubicBezTo>
                  <a:pt x="20969" y="12205"/>
                  <a:pt x="20870" y="13003"/>
                  <a:pt x="20652" y="13750"/>
                </a:cubicBezTo>
                <a:cubicBezTo>
                  <a:pt x="19875" y="16433"/>
                  <a:pt x="17490" y="18760"/>
                  <a:pt x="14112" y="20133"/>
                </a:cubicBezTo>
                <a:cubicBezTo>
                  <a:pt x="13399" y="20424"/>
                  <a:pt x="12698" y="20655"/>
                  <a:pt x="12011" y="20825"/>
                </a:cubicBezTo>
                <a:cubicBezTo>
                  <a:pt x="11437" y="20786"/>
                  <a:pt x="10865" y="20704"/>
                  <a:pt x="10300" y="20579"/>
                </a:cubicBezTo>
                <a:cubicBezTo>
                  <a:pt x="10954" y="20415"/>
                  <a:pt x="11637" y="20189"/>
                  <a:pt x="12351" y="19898"/>
                </a:cubicBezTo>
                <a:cubicBezTo>
                  <a:pt x="14799" y="18907"/>
                  <a:pt x="18115" y="17011"/>
                  <a:pt x="20027" y="13603"/>
                </a:cubicBezTo>
                <a:cubicBezTo>
                  <a:pt x="20422" y="12897"/>
                  <a:pt x="20732" y="12148"/>
                  <a:pt x="20953" y="11376"/>
                </a:cubicBezTo>
                <a:close/>
                <a:moveTo>
                  <a:pt x="21312" y="9376"/>
                </a:moveTo>
                <a:cubicBezTo>
                  <a:pt x="21857" y="10799"/>
                  <a:pt x="22094" y="12141"/>
                  <a:pt x="22021" y="13381"/>
                </a:cubicBezTo>
                <a:cubicBezTo>
                  <a:pt x="21674" y="14480"/>
                  <a:pt x="21116" y="15541"/>
                  <a:pt x="20370" y="16494"/>
                </a:cubicBezTo>
                <a:cubicBezTo>
                  <a:pt x="19164" y="18037"/>
                  <a:pt x="17474" y="19298"/>
                  <a:pt x="15484" y="20143"/>
                </a:cubicBezTo>
                <a:cubicBezTo>
                  <a:pt x="14802" y="20431"/>
                  <a:pt x="14112" y="20662"/>
                  <a:pt x="13422" y="20829"/>
                </a:cubicBezTo>
                <a:cubicBezTo>
                  <a:pt x="13204" y="20843"/>
                  <a:pt x="12985" y="20849"/>
                  <a:pt x="12767" y="20849"/>
                </a:cubicBezTo>
                <a:cubicBezTo>
                  <a:pt x="12605" y="20849"/>
                  <a:pt x="12443" y="20846"/>
                  <a:pt x="12281" y="20839"/>
                </a:cubicBezTo>
                <a:cubicBezTo>
                  <a:pt x="12891" y="20677"/>
                  <a:pt x="13512" y="20466"/>
                  <a:pt x="14142" y="20209"/>
                </a:cubicBezTo>
                <a:cubicBezTo>
                  <a:pt x="17543" y="18826"/>
                  <a:pt x="19945" y="16479"/>
                  <a:pt x="20730" y="13772"/>
                </a:cubicBezTo>
                <a:cubicBezTo>
                  <a:pt x="20973" y="12936"/>
                  <a:pt x="21069" y="12038"/>
                  <a:pt x="21024" y="11105"/>
                </a:cubicBezTo>
                <a:cubicBezTo>
                  <a:pt x="21170" y="10538"/>
                  <a:pt x="21266" y="9960"/>
                  <a:pt x="21312" y="9376"/>
                </a:cubicBezTo>
                <a:close/>
                <a:moveTo>
                  <a:pt x="10121" y="20624"/>
                </a:moveTo>
                <a:cubicBezTo>
                  <a:pt x="10658" y="20751"/>
                  <a:pt x="11202" y="20838"/>
                  <a:pt x="11749" y="20887"/>
                </a:cubicBezTo>
                <a:cubicBezTo>
                  <a:pt x="11124" y="21028"/>
                  <a:pt x="10509" y="21118"/>
                  <a:pt x="9911" y="21157"/>
                </a:cubicBezTo>
                <a:cubicBezTo>
                  <a:pt x="9633" y="21140"/>
                  <a:pt x="9357" y="21113"/>
                  <a:pt x="9084" y="21072"/>
                </a:cubicBezTo>
                <a:cubicBezTo>
                  <a:pt x="8780" y="21029"/>
                  <a:pt x="8481" y="20971"/>
                  <a:pt x="8185" y="20900"/>
                </a:cubicBezTo>
                <a:cubicBezTo>
                  <a:pt x="8801" y="20875"/>
                  <a:pt x="9446" y="20784"/>
                  <a:pt x="10121" y="20624"/>
                </a:cubicBezTo>
                <a:close/>
                <a:moveTo>
                  <a:pt x="12017" y="20907"/>
                </a:moveTo>
                <a:cubicBezTo>
                  <a:pt x="12262" y="20923"/>
                  <a:pt x="12508" y="20932"/>
                  <a:pt x="12752" y="20932"/>
                </a:cubicBezTo>
                <a:cubicBezTo>
                  <a:pt x="12829" y="20932"/>
                  <a:pt x="12906" y="20931"/>
                  <a:pt x="12982" y="20929"/>
                </a:cubicBezTo>
                <a:lnTo>
                  <a:pt x="12982" y="20929"/>
                </a:lnTo>
                <a:cubicBezTo>
                  <a:pt x="12169" y="21098"/>
                  <a:pt x="11357" y="21178"/>
                  <a:pt x="10556" y="21178"/>
                </a:cubicBezTo>
                <a:cubicBezTo>
                  <a:pt x="11035" y="21120"/>
                  <a:pt x="11523" y="21029"/>
                  <a:pt x="12017" y="20907"/>
                </a:cubicBezTo>
                <a:close/>
                <a:moveTo>
                  <a:pt x="6662" y="20817"/>
                </a:moveTo>
                <a:lnTo>
                  <a:pt x="6662" y="20817"/>
                </a:lnTo>
                <a:cubicBezTo>
                  <a:pt x="7056" y="20879"/>
                  <a:pt x="7463" y="20908"/>
                  <a:pt x="7883" y="20908"/>
                </a:cubicBezTo>
                <a:cubicBezTo>
                  <a:pt x="8271" y="21014"/>
                  <a:pt x="8670" y="21097"/>
                  <a:pt x="9073" y="21155"/>
                </a:cubicBezTo>
                <a:cubicBezTo>
                  <a:pt x="9139" y="21165"/>
                  <a:pt x="9204" y="21173"/>
                  <a:pt x="9269" y="21182"/>
                </a:cubicBezTo>
                <a:cubicBezTo>
                  <a:pt x="9259" y="21182"/>
                  <a:pt x="9249" y="21182"/>
                  <a:pt x="9239" y="21182"/>
                </a:cubicBezTo>
                <a:cubicBezTo>
                  <a:pt x="8922" y="21182"/>
                  <a:pt x="8607" y="21166"/>
                  <a:pt x="8298" y="21136"/>
                </a:cubicBezTo>
                <a:cubicBezTo>
                  <a:pt x="7733" y="21082"/>
                  <a:pt x="7185" y="20974"/>
                  <a:pt x="6662" y="20817"/>
                </a:cubicBezTo>
                <a:close/>
                <a:moveTo>
                  <a:pt x="11958" y="1"/>
                </a:moveTo>
                <a:cubicBezTo>
                  <a:pt x="10574" y="1"/>
                  <a:pt x="9127" y="234"/>
                  <a:pt x="7677" y="696"/>
                </a:cubicBezTo>
                <a:cubicBezTo>
                  <a:pt x="4868" y="1591"/>
                  <a:pt x="2756" y="3189"/>
                  <a:pt x="1728" y="5196"/>
                </a:cubicBezTo>
                <a:cubicBezTo>
                  <a:pt x="1223" y="6185"/>
                  <a:pt x="947" y="7343"/>
                  <a:pt x="907" y="8591"/>
                </a:cubicBezTo>
                <a:cubicBezTo>
                  <a:pt x="108" y="10855"/>
                  <a:pt x="0" y="13234"/>
                  <a:pt x="628" y="15280"/>
                </a:cubicBezTo>
                <a:cubicBezTo>
                  <a:pt x="1447" y="17947"/>
                  <a:pt x="3555" y="20052"/>
                  <a:pt x="6027" y="20685"/>
                </a:cubicBezTo>
                <a:cubicBezTo>
                  <a:pt x="6733" y="20959"/>
                  <a:pt x="7497" y="21140"/>
                  <a:pt x="8290" y="21218"/>
                </a:cubicBezTo>
                <a:cubicBezTo>
                  <a:pt x="8599" y="21247"/>
                  <a:pt x="8913" y="21262"/>
                  <a:pt x="9231" y="21262"/>
                </a:cubicBezTo>
                <a:cubicBezTo>
                  <a:pt x="9457" y="21262"/>
                  <a:pt x="9683" y="21255"/>
                  <a:pt x="9914" y="21237"/>
                </a:cubicBezTo>
                <a:cubicBezTo>
                  <a:pt x="10143" y="21251"/>
                  <a:pt x="10374" y="21259"/>
                  <a:pt x="10606" y="21259"/>
                </a:cubicBezTo>
                <a:cubicBezTo>
                  <a:pt x="11538" y="21259"/>
                  <a:pt x="12489" y="21141"/>
                  <a:pt x="13437" y="20910"/>
                </a:cubicBezTo>
                <a:cubicBezTo>
                  <a:pt x="14399" y="20853"/>
                  <a:pt x="15349" y="20671"/>
                  <a:pt x="16262" y="20360"/>
                </a:cubicBezTo>
                <a:cubicBezTo>
                  <a:pt x="19202" y="19362"/>
                  <a:pt x="21447" y="17011"/>
                  <a:pt x="21980" y="14371"/>
                </a:cubicBezTo>
                <a:cubicBezTo>
                  <a:pt x="22043" y="14052"/>
                  <a:pt x="22086" y="13728"/>
                  <a:pt x="22106" y="13395"/>
                </a:cubicBezTo>
                <a:cubicBezTo>
                  <a:pt x="22372" y="12546"/>
                  <a:pt x="22514" y="11674"/>
                  <a:pt x="22521" y="10808"/>
                </a:cubicBezTo>
                <a:cubicBezTo>
                  <a:pt x="22534" y="8940"/>
                  <a:pt x="21926" y="7068"/>
                  <a:pt x="20794" y="5474"/>
                </a:cubicBezTo>
                <a:cubicBezTo>
                  <a:pt x="20590" y="4939"/>
                  <a:pt x="20333" y="4433"/>
                  <a:pt x="20024" y="3966"/>
                </a:cubicBezTo>
                <a:cubicBezTo>
                  <a:pt x="18822" y="2145"/>
                  <a:pt x="16786" y="798"/>
                  <a:pt x="14439" y="268"/>
                </a:cubicBezTo>
                <a:cubicBezTo>
                  <a:pt x="13645" y="90"/>
                  <a:pt x="12814" y="1"/>
                  <a:pt x="11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871350" y="4730500"/>
            <a:ext cx="259800" cy="259800"/>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777815D2-3DB1-BDCD-7F44-90862074EE91}"/>
              </a:ext>
            </a:extLst>
          </p:cNvPr>
          <p:cNvSpPr/>
          <p:nvPr/>
        </p:nvSpPr>
        <p:spPr>
          <a:xfrm>
            <a:off x="346364" y="3872345"/>
            <a:ext cx="2473035" cy="11179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vi-VN">
                <a:solidFill>
                  <a:schemeClr val="bg1">
                    <a:lumMod val="10000"/>
                  </a:schemeClr>
                </a:solidFill>
                <a:latin typeface="Montserrat ExtraBold" panose="00000900000000000000" pitchFamily="2" charset="-93"/>
              </a:rPr>
              <a:t>EXPLORATORY ANALYSIS</a:t>
            </a:r>
          </a:p>
        </p:txBody>
      </p:sp>
      <p:sp>
        <p:nvSpPr>
          <p:cNvPr id="3" name="Rectangle 2">
            <a:extLst>
              <a:ext uri="{FF2B5EF4-FFF2-40B4-BE49-F238E27FC236}">
                <a16:creationId xmlns:a16="http://schemas.microsoft.com/office/drawing/2014/main" id="{EB4986D0-6DD3-65AB-39C0-52B88E1BC848}"/>
              </a:ext>
            </a:extLst>
          </p:cNvPr>
          <p:cNvSpPr/>
          <p:nvPr/>
        </p:nvSpPr>
        <p:spPr>
          <a:xfrm>
            <a:off x="3344385" y="3872345"/>
            <a:ext cx="2473035" cy="11179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vi-VN">
                <a:solidFill>
                  <a:schemeClr val="bg1">
                    <a:lumMod val="10000"/>
                  </a:schemeClr>
                </a:solidFill>
                <a:latin typeface="Montserrat ExtraBold"/>
              </a:rPr>
              <a:t>MINING USEFUL INFORMATION</a:t>
            </a:r>
          </a:p>
        </p:txBody>
      </p:sp>
      <p:sp>
        <p:nvSpPr>
          <p:cNvPr id="4" name="Rectangle 3">
            <a:extLst>
              <a:ext uri="{FF2B5EF4-FFF2-40B4-BE49-F238E27FC236}">
                <a16:creationId xmlns:a16="http://schemas.microsoft.com/office/drawing/2014/main" id="{95BC5CCA-738F-72B4-5DBF-5F32EDE00F44}"/>
              </a:ext>
            </a:extLst>
          </p:cNvPr>
          <p:cNvSpPr/>
          <p:nvPr/>
        </p:nvSpPr>
        <p:spPr>
          <a:xfrm>
            <a:off x="6342406" y="3872345"/>
            <a:ext cx="2473035" cy="11179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vi-VN">
                <a:solidFill>
                  <a:schemeClr val="bg1">
                    <a:lumMod val="10000"/>
                  </a:schemeClr>
                </a:solidFill>
                <a:latin typeface="Montserrat ExtraBold" panose="00000900000000000000" pitchFamily="2" charset="-93"/>
              </a:rPr>
              <a:t>PREDICTIVE MODELS</a:t>
            </a:r>
          </a:p>
        </p:txBody>
      </p:sp>
      <p:sp>
        <p:nvSpPr>
          <p:cNvPr id="9" name="Date Placeholder 8">
            <a:extLst>
              <a:ext uri="{FF2B5EF4-FFF2-40B4-BE49-F238E27FC236}">
                <a16:creationId xmlns:a16="http://schemas.microsoft.com/office/drawing/2014/main" id="{EABE0BC6-5F9B-FD65-EBF4-922290D8A93D}"/>
              </a:ext>
            </a:extLst>
          </p:cNvPr>
          <p:cNvSpPr>
            <a:spLocks noGrp="1"/>
          </p:cNvSpPr>
          <p:nvPr>
            <p:ph type="dt" sz="half" idx="10"/>
          </p:nvPr>
        </p:nvSpPr>
        <p:spPr/>
        <p:txBody>
          <a:bodyPr/>
          <a:lstStyle/>
          <a:p>
            <a:fld id="{0C6E536F-67F8-4F9F-BD37-9E506429F607}" type="datetime1">
              <a:rPr lang="vi-VN" smtClean="0"/>
              <a:t>22/05/2024</a:t>
            </a:fld>
            <a:endParaRPr lang="vi-VN"/>
          </a:p>
        </p:txBody>
      </p:sp>
      <p:sp>
        <p:nvSpPr>
          <p:cNvPr id="10" name="Slide Number Placeholder 9">
            <a:extLst>
              <a:ext uri="{FF2B5EF4-FFF2-40B4-BE49-F238E27FC236}">
                <a16:creationId xmlns:a16="http://schemas.microsoft.com/office/drawing/2014/main" id="{AB5CCA57-DED2-D3D2-E6E5-DE45FC0FDF0A}"/>
              </a:ext>
            </a:extLst>
          </p:cNvPr>
          <p:cNvSpPr>
            <a:spLocks noGrp="1"/>
          </p:cNvSpPr>
          <p:nvPr>
            <p:ph type="sldNum" sz="quarter" idx="12"/>
          </p:nvPr>
        </p:nvSpPr>
        <p:spPr>
          <a:xfrm>
            <a:off x="6615982" y="381678"/>
            <a:ext cx="2057400" cy="274637"/>
          </a:xfrm>
        </p:spPr>
        <p:txBody>
          <a:bodyPr/>
          <a:lstStyle/>
          <a:p>
            <a:fld id="{BE316380-BF92-4C1F-852B-AC6324F4B136}" type="slidenum">
              <a:rPr lang="vi-VN" smtClean="0">
                <a:solidFill>
                  <a:schemeClr val="bg1">
                    <a:lumMod val="10000"/>
                  </a:schemeClr>
                </a:solidFill>
              </a:rPr>
              <a:pPr/>
              <a:t>13</a:t>
            </a:fld>
            <a:endParaRPr lang="vi-VN">
              <a:solidFill>
                <a:schemeClr val="bg1">
                  <a:lumMod val="10000"/>
                </a:schemeClr>
              </a:solidFill>
            </a:endParaRPr>
          </a:p>
        </p:txBody>
      </p:sp>
    </p:spTree>
    <p:extLst>
      <p:ext uri="{BB962C8B-B14F-4D97-AF65-F5344CB8AC3E}">
        <p14:creationId xmlns:p14="http://schemas.microsoft.com/office/powerpoint/2010/main" val="4288986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62929" y="44396"/>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562929" y="717479"/>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EXPLORATORY ANALYSIS</a:t>
            </a:r>
          </a:p>
        </p:txBody>
      </p:sp>
      <p:pic>
        <p:nvPicPr>
          <p:cNvPr id="1026" name="Picture 2">
            <a:extLst>
              <a:ext uri="{FF2B5EF4-FFF2-40B4-BE49-F238E27FC236}">
                <a16:creationId xmlns:a16="http://schemas.microsoft.com/office/drawing/2014/main" id="{8AA5ACEC-AE41-9FEF-AAAE-7B0DC0F21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6456" y="1035429"/>
            <a:ext cx="4714615" cy="3191725"/>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6">
            <a:extLst>
              <a:ext uri="{FF2B5EF4-FFF2-40B4-BE49-F238E27FC236}">
                <a16:creationId xmlns:a16="http://schemas.microsoft.com/office/drawing/2014/main" id="{2A491EED-ADCE-E044-D631-B6BBC2A541A1}"/>
              </a:ext>
            </a:extLst>
          </p:cNvPr>
          <p:cNvSpPr txBox="1">
            <a:spLocks/>
          </p:cNvSpPr>
          <p:nvPr/>
        </p:nvSpPr>
        <p:spPr>
          <a:xfrm rot="-535">
            <a:off x="4297764" y="4164299"/>
            <a:ext cx="3852000" cy="362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39700" indent="0" algn="ctr">
              <a:buNone/>
            </a:pPr>
            <a:r>
              <a:rPr lang="en-US"/>
              <a:t>Availability of data of each feature in each year.</a:t>
            </a:r>
            <a:endParaRPr lang="vi-VN"/>
          </a:p>
        </p:txBody>
      </p:sp>
      <p:sp>
        <p:nvSpPr>
          <p:cNvPr id="5" name="Subtitle 6">
            <a:extLst>
              <a:ext uri="{FF2B5EF4-FFF2-40B4-BE49-F238E27FC236}">
                <a16:creationId xmlns:a16="http://schemas.microsoft.com/office/drawing/2014/main" id="{3C65B015-929C-C97E-8692-381355A60D81}"/>
              </a:ext>
            </a:extLst>
          </p:cNvPr>
          <p:cNvSpPr txBox="1">
            <a:spLocks/>
          </p:cNvSpPr>
          <p:nvPr/>
        </p:nvSpPr>
        <p:spPr>
          <a:xfrm rot="21599465">
            <a:off x="214434" y="2315059"/>
            <a:ext cx="3189178" cy="876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a:lnSpc>
                <a:spcPct val="150000"/>
              </a:lnSpc>
              <a:buFont typeface="Wingdings" panose="05000000000000000000" pitchFamily="2" charset="2"/>
              <a:buChar char="§"/>
            </a:pPr>
            <a:r>
              <a:rPr lang="en-US" sz="1400"/>
              <a:t>Deal with Wide scope of region and time data </a:t>
            </a:r>
            <a:endParaRPr lang="vi-VN" sz="1400"/>
          </a:p>
        </p:txBody>
      </p:sp>
      <p:sp>
        <p:nvSpPr>
          <p:cNvPr id="8" name="Date Placeholder 7">
            <a:extLst>
              <a:ext uri="{FF2B5EF4-FFF2-40B4-BE49-F238E27FC236}">
                <a16:creationId xmlns:a16="http://schemas.microsoft.com/office/drawing/2014/main" id="{454B5167-E3A7-6DE9-9623-DF60D7EEAF08}"/>
              </a:ext>
            </a:extLst>
          </p:cNvPr>
          <p:cNvSpPr>
            <a:spLocks noGrp="1"/>
          </p:cNvSpPr>
          <p:nvPr>
            <p:ph type="dt" sz="half" idx="10"/>
          </p:nvPr>
        </p:nvSpPr>
        <p:spPr/>
        <p:txBody>
          <a:bodyPr/>
          <a:lstStyle/>
          <a:p>
            <a:fld id="{AEB361BF-9D97-4249-9A95-23F0F5757E20}" type="datetime1">
              <a:rPr lang="vi-VN" smtClean="0"/>
              <a:t>22/05/2024</a:t>
            </a:fld>
            <a:endParaRPr lang="vi-VN"/>
          </a:p>
        </p:txBody>
      </p:sp>
      <p:sp>
        <p:nvSpPr>
          <p:cNvPr id="9" name="Slide Number Placeholder 8">
            <a:extLst>
              <a:ext uri="{FF2B5EF4-FFF2-40B4-BE49-F238E27FC236}">
                <a16:creationId xmlns:a16="http://schemas.microsoft.com/office/drawing/2014/main" id="{7EE1715C-FB3D-7F99-ACAD-4F7D6BF691D7}"/>
              </a:ext>
            </a:extLst>
          </p:cNvPr>
          <p:cNvSpPr>
            <a:spLocks noGrp="1"/>
          </p:cNvSpPr>
          <p:nvPr>
            <p:ph type="sldNum" sz="quarter" idx="12"/>
          </p:nvPr>
        </p:nvSpPr>
        <p:spPr/>
        <p:txBody>
          <a:bodyPr/>
          <a:lstStyle/>
          <a:p>
            <a:fld id="{BE316380-BF92-4C1F-852B-AC6324F4B136}" type="slidenum">
              <a:rPr lang="vi-VN" smtClean="0"/>
              <a:t>14</a:t>
            </a:fld>
            <a:endParaRPr lang="vi-VN"/>
          </a:p>
        </p:txBody>
      </p:sp>
    </p:spTree>
    <p:extLst>
      <p:ext uri="{BB962C8B-B14F-4D97-AF65-F5344CB8AC3E}">
        <p14:creationId xmlns:p14="http://schemas.microsoft.com/office/powerpoint/2010/main" val="136072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62929" y="44396"/>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562929" y="717479"/>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EXPLORATORY ANALYSIS</a:t>
            </a:r>
          </a:p>
        </p:txBody>
      </p:sp>
      <p:pic>
        <p:nvPicPr>
          <p:cNvPr id="1028" name="Picture 4">
            <a:extLst>
              <a:ext uri="{FF2B5EF4-FFF2-40B4-BE49-F238E27FC236}">
                <a16:creationId xmlns:a16="http://schemas.microsoft.com/office/drawing/2014/main" id="{F0783FE5-F373-056A-C54A-65FDC822B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380" y="613984"/>
            <a:ext cx="4561213" cy="3507388"/>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6">
            <a:extLst>
              <a:ext uri="{FF2B5EF4-FFF2-40B4-BE49-F238E27FC236}">
                <a16:creationId xmlns:a16="http://schemas.microsoft.com/office/drawing/2014/main" id="{5B3A5E57-465D-D62F-0C79-D0B0AD83DC26}"/>
              </a:ext>
            </a:extLst>
          </p:cNvPr>
          <p:cNvSpPr txBox="1">
            <a:spLocks/>
          </p:cNvSpPr>
          <p:nvPr/>
        </p:nvSpPr>
        <p:spPr>
          <a:xfrm rot="21599465">
            <a:off x="4184432" y="4032157"/>
            <a:ext cx="4561162" cy="665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39700" indent="0" algn="ctr">
              <a:lnSpc>
                <a:spcPct val="150000"/>
              </a:lnSpc>
              <a:buNone/>
            </a:pPr>
            <a:r>
              <a:rPr lang="en-US"/>
              <a:t>Worldwide surface temperature change compared to a baseline in the 1960s. (unit: degree Celsius)</a:t>
            </a:r>
            <a:endParaRPr lang="vi-VN"/>
          </a:p>
        </p:txBody>
      </p:sp>
      <p:sp>
        <p:nvSpPr>
          <p:cNvPr id="12" name="Subtitle 6">
            <a:extLst>
              <a:ext uri="{FF2B5EF4-FFF2-40B4-BE49-F238E27FC236}">
                <a16:creationId xmlns:a16="http://schemas.microsoft.com/office/drawing/2014/main" id="{D478B969-03BA-F1B4-0790-FABD148AA11D}"/>
              </a:ext>
            </a:extLst>
          </p:cNvPr>
          <p:cNvSpPr txBox="1">
            <a:spLocks/>
          </p:cNvSpPr>
          <p:nvPr/>
        </p:nvSpPr>
        <p:spPr>
          <a:xfrm rot="21599465">
            <a:off x="129757" y="1645301"/>
            <a:ext cx="3852000" cy="2223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a:lnSpc>
                <a:spcPct val="150000"/>
              </a:lnSpc>
              <a:buFont typeface="Wingdings" panose="05000000000000000000" pitchFamily="2" charset="2"/>
              <a:buChar char="§"/>
            </a:pPr>
            <a:r>
              <a:rPr lang="en-US" sz="1400"/>
              <a:t>From the 1980s, the Earth's surface temperature slowly increased, overlapped with </a:t>
            </a:r>
            <a:r>
              <a:rPr lang="en-US" sz="1400" b="1"/>
              <a:t>the Third Industrial Revolution</a:t>
            </a:r>
            <a:r>
              <a:rPr lang="en-US" sz="1400"/>
              <a:t>. </a:t>
            </a:r>
          </a:p>
          <a:p>
            <a:pPr>
              <a:lnSpc>
                <a:spcPct val="150000"/>
              </a:lnSpc>
              <a:buFont typeface="Wingdings" panose="05000000000000000000" pitchFamily="2" charset="2"/>
              <a:buChar char="§"/>
            </a:pPr>
            <a:r>
              <a:rPr lang="en-US" sz="1400"/>
              <a:t>The rate has been </a:t>
            </a:r>
            <a:r>
              <a:rPr lang="en-US" sz="1400" b="1"/>
              <a:t>becoming faster and faster lately</a:t>
            </a:r>
            <a:r>
              <a:rPr lang="en-US" sz="1400"/>
              <a:t> and reached </a:t>
            </a:r>
            <a:r>
              <a:rPr lang="en-US" sz="1400" b="1"/>
              <a:t>the</a:t>
            </a:r>
            <a:r>
              <a:rPr lang="en-US" sz="1400"/>
              <a:t> </a:t>
            </a:r>
            <a:r>
              <a:rPr lang="en-US" sz="1400" b="1"/>
              <a:t>peak</a:t>
            </a:r>
            <a:r>
              <a:rPr lang="en-US" sz="1400"/>
              <a:t> in the past ten years. </a:t>
            </a:r>
            <a:endParaRPr lang="vi-VN" sz="1400"/>
          </a:p>
        </p:txBody>
      </p:sp>
      <p:sp>
        <p:nvSpPr>
          <p:cNvPr id="6" name="Date Placeholder 5">
            <a:extLst>
              <a:ext uri="{FF2B5EF4-FFF2-40B4-BE49-F238E27FC236}">
                <a16:creationId xmlns:a16="http://schemas.microsoft.com/office/drawing/2014/main" id="{1EC679CB-144B-176A-14D5-420976392037}"/>
              </a:ext>
            </a:extLst>
          </p:cNvPr>
          <p:cNvSpPr>
            <a:spLocks noGrp="1"/>
          </p:cNvSpPr>
          <p:nvPr>
            <p:ph type="dt" sz="half" idx="10"/>
          </p:nvPr>
        </p:nvSpPr>
        <p:spPr/>
        <p:txBody>
          <a:bodyPr/>
          <a:lstStyle/>
          <a:p>
            <a:fld id="{6DFF4FC3-2916-4347-A171-8F90E6F9C9EB}" type="datetime1">
              <a:rPr lang="vi-VN" smtClean="0"/>
              <a:t>22/05/2024</a:t>
            </a:fld>
            <a:endParaRPr lang="vi-VN"/>
          </a:p>
        </p:txBody>
      </p:sp>
      <p:sp>
        <p:nvSpPr>
          <p:cNvPr id="7" name="Slide Number Placeholder 6">
            <a:extLst>
              <a:ext uri="{FF2B5EF4-FFF2-40B4-BE49-F238E27FC236}">
                <a16:creationId xmlns:a16="http://schemas.microsoft.com/office/drawing/2014/main" id="{5B33CCAF-15C9-5293-055E-CCAC78734195}"/>
              </a:ext>
            </a:extLst>
          </p:cNvPr>
          <p:cNvSpPr>
            <a:spLocks noGrp="1"/>
          </p:cNvSpPr>
          <p:nvPr>
            <p:ph type="sldNum" sz="quarter" idx="12"/>
          </p:nvPr>
        </p:nvSpPr>
        <p:spPr/>
        <p:txBody>
          <a:bodyPr/>
          <a:lstStyle/>
          <a:p>
            <a:fld id="{BE316380-BF92-4C1F-852B-AC6324F4B136}" type="slidenum">
              <a:rPr lang="vi-VN" smtClean="0"/>
              <a:t>15</a:t>
            </a:fld>
            <a:endParaRPr lang="vi-VN"/>
          </a:p>
        </p:txBody>
      </p:sp>
    </p:spTree>
    <p:extLst>
      <p:ext uri="{BB962C8B-B14F-4D97-AF65-F5344CB8AC3E}">
        <p14:creationId xmlns:p14="http://schemas.microsoft.com/office/powerpoint/2010/main" val="3401504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62929" y="44396"/>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562929" y="717479"/>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EXPLORATORY ANALYSIS</a:t>
            </a:r>
          </a:p>
        </p:txBody>
      </p:sp>
      <p:pic>
        <p:nvPicPr>
          <p:cNvPr id="2050" name="Picture 2" descr="A graph showing the growth of carbon dioxide&#10;&#10;Description automatically generated">
            <a:extLst>
              <a:ext uri="{FF2B5EF4-FFF2-40B4-BE49-F238E27FC236}">
                <a16:creationId xmlns:a16="http://schemas.microsoft.com/office/drawing/2014/main" id="{875BC74D-CFE3-C6E6-1889-0F5C3842A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3" y="1166276"/>
            <a:ext cx="3689797" cy="28109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graph showing the growth of gas">
            <a:extLst>
              <a:ext uri="{FF2B5EF4-FFF2-40B4-BE49-F238E27FC236}">
                <a16:creationId xmlns:a16="http://schemas.microsoft.com/office/drawing/2014/main" id="{8AB99E5A-08E4-8C0D-F7A3-85990BB6E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3114" y="1311749"/>
            <a:ext cx="5150886" cy="2519999"/>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9F27877F-A163-25A5-4BF1-040E0CB87432}"/>
              </a:ext>
            </a:extLst>
          </p:cNvPr>
          <p:cNvSpPr>
            <a:spLocks noGrp="1"/>
          </p:cNvSpPr>
          <p:nvPr>
            <p:ph type="dt" sz="half" idx="10"/>
          </p:nvPr>
        </p:nvSpPr>
        <p:spPr/>
        <p:txBody>
          <a:bodyPr/>
          <a:lstStyle/>
          <a:p>
            <a:fld id="{887F368C-3D76-403B-8BD4-349385C473B1}" type="datetime1">
              <a:rPr lang="vi-VN" smtClean="0"/>
              <a:t>22/05/2024</a:t>
            </a:fld>
            <a:endParaRPr lang="vi-VN"/>
          </a:p>
        </p:txBody>
      </p:sp>
      <p:sp>
        <p:nvSpPr>
          <p:cNvPr id="8" name="Slide Number Placeholder 7">
            <a:extLst>
              <a:ext uri="{FF2B5EF4-FFF2-40B4-BE49-F238E27FC236}">
                <a16:creationId xmlns:a16="http://schemas.microsoft.com/office/drawing/2014/main" id="{4AAC88C8-2041-E298-5950-6FCB80241403}"/>
              </a:ext>
            </a:extLst>
          </p:cNvPr>
          <p:cNvSpPr>
            <a:spLocks noGrp="1"/>
          </p:cNvSpPr>
          <p:nvPr>
            <p:ph type="sldNum" sz="quarter" idx="12"/>
          </p:nvPr>
        </p:nvSpPr>
        <p:spPr/>
        <p:txBody>
          <a:bodyPr/>
          <a:lstStyle/>
          <a:p>
            <a:fld id="{BE316380-BF92-4C1F-852B-AC6324F4B136}" type="slidenum">
              <a:rPr lang="vi-VN" smtClean="0"/>
              <a:t>16</a:t>
            </a:fld>
            <a:endParaRPr lang="vi-VN"/>
          </a:p>
        </p:txBody>
      </p:sp>
    </p:spTree>
    <p:extLst>
      <p:ext uri="{BB962C8B-B14F-4D97-AF65-F5344CB8AC3E}">
        <p14:creationId xmlns:p14="http://schemas.microsoft.com/office/powerpoint/2010/main" val="1018290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62929" y="44396"/>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562929" y="717479"/>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EXPLORATORY ANALYSIS</a:t>
            </a:r>
          </a:p>
        </p:txBody>
      </p:sp>
      <p:pic>
        <p:nvPicPr>
          <p:cNvPr id="4098" name="Picture 2">
            <a:extLst>
              <a:ext uri="{FF2B5EF4-FFF2-40B4-BE49-F238E27FC236}">
                <a16:creationId xmlns:a16="http://schemas.microsoft.com/office/drawing/2014/main" id="{5B566FBB-DB60-DB2F-E237-673D98921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073" y="1181382"/>
            <a:ext cx="3904408" cy="311121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391DF0-07FA-0383-FF58-1B3BC43BA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82" y="1406041"/>
            <a:ext cx="4179347" cy="266190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AD870602-361D-7B9B-AB0C-696715EC49A3}"/>
              </a:ext>
            </a:extLst>
          </p:cNvPr>
          <p:cNvSpPr>
            <a:spLocks noGrp="1"/>
          </p:cNvSpPr>
          <p:nvPr>
            <p:ph type="dt" sz="half" idx="10"/>
          </p:nvPr>
        </p:nvSpPr>
        <p:spPr/>
        <p:txBody>
          <a:bodyPr/>
          <a:lstStyle/>
          <a:p>
            <a:fld id="{1AF892A3-6C30-4A5D-A9E2-C205E52C8DB8}" type="datetime1">
              <a:rPr lang="vi-VN" smtClean="0"/>
              <a:t>22/05/2024</a:t>
            </a:fld>
            <a:endParaRPr lang="vi-VN"/>
          </a:p>
        </p:txBody>
      </p:sp>
      <p:sp>
        <p:nvSpPr>
          <p:cNvPr id="7" name="Slide Number Placeholder 6">
            <a:extLst>
              <a:ext uri="{FF2B5EF4-FFF2-40B4-BE49-F238E27FC236}">
                <a16:creationId xmlns:a16="http://schemas.microsoft.com/office/drawing/2014/main" id="{20692B93-0225-8888-58CD-E6DF52B46F74}"/>
              </a:ext>
            </a:extLst>
          </p:cNvPr>
          <p:cNvSpPr>
            <a:spLocks noGrp="1"/>
          </p:cNvSpPr>
          <p:nvPr>
            <p:ph type="sldNum" sz="quarter" idx="12"/>
          </p:nvPr>
        </p:nvSpPr>
        <p:spPr/>
        <p:txBody>
          <a:bodyPr/>
          <a:lstStyle/>
          <a:p>
            <a:fld id="{BE316380-BF92-4C1F-852B-AC6324F4B136}" type="slidenum">
              <a:rPr lang="vi-VN" smtClean="0"/>
              <a:t>17</a:t>
            </a:fld>
            <a:endParaRPr lang="vi-VN"/>
          </a:p>
        </p:txBody>
      </p:sp>
    </p:spTree>
    <p:extLst>
      <p:ext uri="{BB962C8B-B14F-4D97-AF65-F5344CB8AC3E}">
        <p14:creationId xmlns:p14="http://schemas.microsoft.com/office/powerpoint/2010/main" val="1228064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62929" y="44396"/>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611420" y="616195"/>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EXPLORATORY ANALYSIS</a:t>
            </a:r>
          </a:p>
        </p:txBody>
      </p:sp>
      <p:grpSp>
        <p:nvGrpSpPr>
          <p:cNvPr id="6" name="Group 5">
            <a:extLst>
              <a:ext uri="{FF2B5EF4-FFF2-40B4-BE49-F238E27FC236}">
                <a16:creationId xmlns:a16="http://schemas.microsoft.com/office/drawing/2014/main" id="{FD49C8B4-11FE-5E34-2A10-66E48336954B}"/>
              </a:ext>
            </a:extLst>
          </p:cNvPr>
          <p:cNvGrpSpPr/>
          <p:nvPr/>
        </p:nvGrpSpPr>
        <p:grpSpPr>
          <a:xfrm>
            <a:off x="3782292" y="746458"/>
            <a:ext cx="5113363" cy="3846324"/>
            <a:chOff x="3782292" y="746458"/>
            <a:chExt cx="5113363" cy="3846324"/>
          </a:xfrm>
        </p:grpSpPr>
        <p:pic>
          <p:nvPicPr>
            <p:cNvPr id="5122" name="Picture 2" descr="A map of the world&#10;&#10;Description automatically generated">
              <a:extLst>
                <a:ext uri="{FF2B5EF4-FFF2-40B4-BE49-F238E27FC236}">
                  <a16:creationId xmlns:a16="http://schemas.microsoft.com/office/drawing/2014/main" id="{22B56220-4799-96C7-96B5-D80F96F4E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348" y="746458"/>
              <a:ext cx="5113307" cy="3459824"/>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6">
              <a:extLst>
                <a:ext uri="{FF2B5EF4-FFF2-40B4-BE49-F238E27FC236}">
                  <a16:creationId xmlns:a16="http://schemas.microsoft.com/office/drawing/2014/main" id="{03528221-62D7-A9EF-4476-DE419F6C8DAE}"/>
                </a:ext>
              </a:extLst>
            </p:cNvPr>
            <p:cNvSpPr txBox="1">
              <a:spLocks/>
            </p:cNvSpPr>
            <p:nvPr/>
          </p:nvSpPr>
          <p:spPr>
            <a:xfrm rot="21599465">
              <a:off x="3782292" y="4155742"/>
              <a:ext cx="5113329" cy="4370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39700" indent="0" algn="ctr">
                <a:lnSpc>
                  <a:spcPct val="150000"/>
                </a:lnSpc>
                <a:buNone/>
              </a:pPr>
              <a:r>
                <a:rPr lang="en-US"/>
                <a:t>Average surface temperature of each country from 2011 to 2022</a:t>
              </a:r>
              <a:endParaRPr lang="vi-VN"/>
            </a:p>
          </p:txBody>
        </p:sp>
      </p:grpSp>
      <p:sp>
        <p:nvSpPr>
          <p:cNvPr id="14" name="Subtitle 6">
            <a:extLst>
              <a:ext uri="{FF2B5EF4-FFF2-40B4-BE49-F238E27FC236}">
                <a16:creationId xmlns:a16="http://schemas.microsoft.com/office/drawing/2014/main" id="{2778F941-88C8-BF95-7C9E-267B02693AFC}"/>
              </a:ext>
            </a:extLst>
          </p:cNvPr>
          <p:cNvSpPr txBox="1">
            <a:spLocks/>
          </p:cNvSpPr>
          <p:nvPr/>
        </p:nvSpPr>
        <p:spPr>
          <a:xfrm rot="21599465">
            <a:off x="282154" y="1499456"/>
            <a:ext cx="3500101" cy="2781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a:lnSpc>
                <a:spcPct val="150000"/>
              </a:lnSpc>
              <a:buFont typeface="Wingdings" panose="05000000000000000000" pitchFamily="2" charset="2"/>
              <a:buChar char="§"/>
            </a:pPr>
            <a:r>
              <a:rPr lang="en-US" sz="1400"/>
              <a:t>It can be observed that most countries near the North Pole have significantly increased surface temperatures</a:t>
            </a:r>
          </a:p>
          <a:p>
            <a:pPr>
              <a:lnSpc>
                <a:spcPct val="150000"/>
              </a:lnSpc>
              <a:buFont typeface="Wingdings" panose="05000000000000000000" pitchFamily="2" charset="2"/>
              <a:buChar char="§"/>
            </a:pPr>
            <a:r>
              <a:rPr lang="en-US" sz="1400"/>
              <a:t>Also, Antarctica is surrounded by the Antarctic circumpolar and Antarctic subpolar current. Thus maintains the ocean temperature better.</a:t>
            </a:r>
          </a:p>
        </p:txBody>
      </p:sp>
      <p:sp>
        <p:nvSpPr>
          <p:cNvPr id="8" name="Date Placeholder 7">
            <a:extLst>
              <a:ext uri="{FF2B5EF4-FFF2-40B4-BE49-F238E27FC236}">
                <a16:creationId xmlns:a16="http://schemas.microsoft.com/office/drawing/2014/main" id="{D8A2D655-0DB6-094B-01D9-3E2E2E721CB7}"/>
              </a:ext>
            </a:extLst>
          </p:cNvPr>
          <p:cNvSpPr>
            <a:spLocks noGrp="1"/>
          </p:cNvSpPr>
          <p:nvPr>
            <p:ph type="dt" sz="half" idx="10"/>
          </p:nvPr>
        </p:nvSpPr>
        <p:spPr/>
        <p:txBody>
          <a:bodyPr/>
          <a:lstStyle/>
          <a:p>
            <a:fld id="{2BC51A71-DD50-4E56-9DE8-8FF7AB4CD50D}" type="datetime1">
              <a:rPr lang="vi-VN" smtClean="0"/>
              <a:t>22/05/2024</a:t>
            </a:fld>
            <a:endParaRPr lang="vi-VN"/>
          </a:p>
        </p:txBody>
      </p:sp>
      <p:sp>
        <p:nvSpPr>
          <p:cNvPr id="9" name="Slide Number Placeholder 8">
            <a:extLst>
              <a:ext uri="{FF2B5EF4-FFF2-40B4-BE49-F238E27FC236}">
                <a16:creationId xmlns:a16="http://schemas.microsoft.com/office/drawing/2014/main" id="{57A5B9FF-2D0B-74C0-BB97-01B86C2C88B9}"/>
              </a:ext>
            </a:extLst>
          </p:cNvPr>
          <p:cNvSpPr>
            <a:spLocks noGrp="1"/>
          </p:cNvSpPr>
          <p:nvPr>
            <p:ph type="sldNum" sz="quarter" idx="12"/>
          </p:nvPr>
        </p:nvSpPr>
        <p:spPr/>
        <p:txBody>
          <a:bodyPr/>
          <a:lstStyle/>
          <a:p>
            <a:fld id="{BE316380-BF92-4C1F-852B-AC6324F4B136}" type="slidenum">
              <a:rPr lang="vi-VN" smtClean="0"/>
              <a:t>18</a:t>
            </a:fld>
            <a:endParaRPr lang="vi-VN"/>
          </a:p>
        </p:txBody>
      </p:sp>
    </p:spTree>
    <p:extLst>
      <p:ext uri="{BB962C8B-B14F-4D97-AF65-F5344CB8AC3E}">
        <p14:creationId xmlns:p14="http://schemas.microsoft.com/office/powerpoint/2010/main" val="3112770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62929" y="0"/>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649785" y="571799"/>
            <a:ext cx="5515487"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MINING USEFUL INFORMATION</a:t>
            </a:r>
          </a:p>
        </p:txBody>
      </p:sp>
      <p:sp>
        <p:nvSpPr>
          <p:cNvPr id="14345" name="Google Shape;483;p41">
            <a:extLst>
              <a:ext uri="{FF2B5EF4-FFF2-40B4-BE49-F238E27FC236}">
                <a16:creationId xmlns:a16="http://schemas.microsoft.com/office/drawing/2014/main" id="{8F154CCF-0C7A-141C-1089-28363CEDBE96}"/>
              </a:ext>
            </a:extLst>
          </p:cNvPr>
          <p:cNvSpPr txBox="1">
            <a:spLocks/>
          </p:cNvSpPr>
          <p:nvPr/>
        </p:nvSpPr>
        <p:spPr>
          <a:xfrm>
            <a:off x="1085733" y="1617630"/>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ANOMALY DETECTION</a:t>
            </a:r>
          </a:p>
        </p:txBody>
      </p:sp>
      <p:cxnSp>
        <p:nvCxnSpPr>
          <p:cNvPr id="14346" name="Google Shape;522;p41">
            <a:extLst>
              <a:ext uri="{FF2B5EF4-FFF2-40B4-BE49-F238E27FC236}">
                <a16:creationId xmlns:a16="http://schemas.microsoft.com/office/drawing/2014/main" id="{B2F35001-EEE7-4C10-13BD-4AEB2BFDF0F0}"/>
              </a:ext>
            </a:extLst>
          </p:cNvPr>
          <p:cNvCxnSpPr>
            <a:cxnSpLocks/>
          </p:cNvCxnSpPr>
          <p:nvPr/>
        </p:nvCxnSpPr>
        <p:spPr>
          <a:xfrm>
            <a:off x="975263" y="1669885"/>
            <a:ext cx="0" cy="610495"/>
          </a:xfrm>
          <a:prstGeom prst="straightConnector1">
            <a:avLst/>
          </a:prstGeom>
          <a:noFill/>
          <a:ln w="28575" cap="flat" cmpd="sng">
            <a:solidFill>
              <a:schemeClr val="bg1">
                <a:lumMod val="10000"/>
              </a:schemeClr>
            </a:solidFill>
            <a:prstDash val="solid"/>
            <a:round/>
            <a:headEnd type="none" w="med" len="med"/>
            <a:tailEnd type="none" w="med" len="med"/>
          </a:ln>
        </p:spPr>
      </p:cxnSp>
      <p:sp>
        <p:nvSpPr>
          <p:cNvPr id="14347" name="Google Shape;484;p41">
            <a:extLst>
              <a:ext uri="{FF2B5EF4-FFF2-40B4-BE49-F238E27FC236}">
                <a16:creationId xmlns:a16="http://schemas.microsoft.com/office/drawing/2014/main" id="{0C0F1A4B-BB55-5D1C-FEB9-F29EC3525A5F}"/>
              </a:ext>
            </a:extLst>
          </p:cNvPr>
          <p:cNvSpPr txBox="1">
            <a:spLocks/>
          </p:cNvSpPr>
          <p:nvPr/>
        </p:nvSpPr>
        <p:spPr>
          <a:xfrm>
            <a:off x="1128882" y="1937705"/>
            <a:ext cx="7198539" cy="454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solidFill>
                  <a:schemeClr val="bg1">
                    <a:lumMod val="10000"/>
                  </a:schemeClr>
                </a:solidFill>
              </a:rPr>
              <a:t>Detect unusual cased appear in data and try to catch why it appear</a:t>
            </a:r>
          </a:p>
        </p:txBody>
      </p:sp>
      <p:sp>
        <p:nvSpPr>
          <p:cNvPr id="14348" name="Google Shape;483;p41">
            <a:extLst>
              <a:ext uri="{FF2B5EF4-FFF2-40B4-BE49-F238E27FC236}">
                <a16:creationId xmlns:a16="http://schemas.microsoft.com/office/drawing/2014/main" id="{3AC01D61-EE1F-AE54-47FA-1AEEC569E23A}"/>
              </a:ext>
            </a:extLst>
          </p:cNvPr>
          <p:cNvSpPr txBox="1">
            <a:spLocks/>
          </p:cNvSpPr>
          <p:nvPr/>
        </p:nvSpPr>
        <p:spPr>
          <a:xfrm>
            <a:off x="1128881" y="2843912"/>
            <a:ext cx="4777877"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25000"/>
                  </a:schemeClr>
                </a:solidFill>
              </a:rPr>
              <a:t>CORRELATION COEFFICIENT</a:t>
            </a:r>
            <a:endParaRPr lang="vi-VN" sz="1600">
              <a:solidFill>
                <a:schemeClr val="bg1">
                  <a:lumMod val="10000"/>
                </a:schemeClr>
              </a:solidFill>
            </a:endParaRPr>
          </a:p>
        </p:txBody>
      </p:sp>
      <p:cxnSp>
        <p:nvCxnSpPr>
          <p:cNvPr id="14349" name="Google Shape;522;p41">
            <a:extLst>
              <a:ext uri="{FF2B5EF4-FFF2-40B4-BE49-F238E27FC236}">
                <a16:creationId xmlns:a16="http://schemas.microsoft.com/office/drawing/2014/main" id="{BE297894-1368-E735-10E5-A9FC8408E6D4}"/>
              </a:ext>
            </a:extLst>
          </p:cNvPr>
          <p:cNvCxnSpPr>
            <a:cxnSpLocks/>
          </p:cNvCxnSpPr>
          <p:nvPr/>
        </p:nvCxnSpPr>
        <p:spPr>
          <a:xfrm>
            <a:off x="982627" y="2843912"/>
            <a:ext cx="0" cy="678628"/>
          </a:xfrm>
          <a:prstGeom prst="straightConnector1">
            <a:avLst/>
          </a:prstGeom>
          <a:noFill/>
          <a:ln w="28575" cap="flat" cmpd="sng">
            <a:solidFill>
              <a:schemeClr val="bg1">
                <a:lumMod val="10000"/>
              </a:schemeClr>
            </a:solidFill>
            <a:prstDash val="solid"/>
            <a:round/>
            <a:headEnd type="none" w="med" len="med"/>
            <a:tailEnd type="none" w="med" len="med"/>
          </a:ln>
        </p:spPr>
      </p:cxnSp>
      <p:sp>
        <p:nvSpPr>
          <p:cNvPr id="14350" name="Google Shape;484;p41">
            <a:extLst>
              <a:ext uri="{FF2B5EF4-FFF2-40B4-BE49-F238E27FC236}">
                <a16:creationId xmlns:a16="http://schemas.microsoft.com/office/drawing/2014/main" id="{C8A06150-1DC7-9DF3-E0EF-D1277EF988C4}"/>
              </a:ext>
            </a:extLst>
          </p:cNvPr>
          <p:cNvSpPr txBox="1">
            <a:spLocks/>
          </p:cNvSpPr>
          <p:nvPr/>
        </p:nvSpPr>
        <p:spPr>
          <a:xfrm>
            <a:off x="1128882" y="3183226"/>
            <a:ext cx="7198539" cy="36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solidFill>
                  <a:schemeClr val="bg1">
                    <a:lumMod val="10000"/>
                  </a:schemeClr>
                </a:solidFill>
              </a:rPr>
              <a:t>Understanding of relations between features across different lags</a:t>
            </a:r>
          </a:p>
        </p:txBody>
      </p:sp>
      <p:grpSp>
        <p:nvGrpSpPr>
          <p:cNvPr id="14351" name="Google Shape;1055;p54">
            <a:extLst>
              <a:ext uri="{FF2B5EF4-FFF2-40B4-BE49-F238E27FC236}">
                <a16:creationId xmlns:a16="http://schemas.microsoft.com/office/drawing/2014/main" id="{78BE7792-DADF-A5AA-C414-AC378027AE74}"/>
              </a:ext>
            </a:extLst>
          </p:cNvPr>
          <p:cNvGrpSpPr/>
          <p:nvPr/>
        </p:nvGrpSpPr>
        <p:grpSpPr>
          <a:xfrm>
            <a:off x="508849" y="2983137"/>
            <a:ext cx="268198" cy="375633"/>
            <a:chOff x="6477706" y="1416959"/>
            <a:chExt cx="268198" cy="375633"/>
          </a:xfrm>
          <a:solidFill>
            <a:schemeClr val="bg1">
              <a:lumMod val="10000"/>
            </a:schemeClr>
          </a:solidFill>
        </p:grpSpPr>
        <p:sp>
          <p:nvSpPr>
            <p:cNvPr id="14352" name="Google Shape;1056;p54">
              <a:extLst>
                <a:ext uri="{FF2B5EF4-FFF2-40B4-BE49-F238E27FC236}">
                  <a16:creationId xmlns:a16="http://schemas.microsoft.com/office/drawing/2014/main" id="{E72A1D4C-D01D-1ED3-163C-43E55687F07C}"/>
                </a:ext>
              </a:extLst>
            </p:cNvPr>
            <p:cNvSpPr/>
            <p:nvPr/>
          </p:nvSpPr>
          <p:spPr>
            <a:xfrm>
              <a:off x="6563188" y="1514270"/>
              <a:ext cx="59535" cy="35372"/>
            </a:xfrm>
            <a:custGeom>
              <a:avLst/>
              <a:gdLst/>
              <a:ahLst/>
              <a:cxnLst/>
              <a:rect l="l" t="t" r="r" b="b"/>
              <a:pathLst>
                <a:path w="1535" h="912" extrusionOk="0">
                  <a:moveTo>
                    <a:pt x="1251" y="286"/>
                  </a:moveTo>
                  <a:lnTo>
                    <a:pt x="1251" y="626"/>
                  </a:lnTo>
                  <a:lnTo>
                    <a:pt x="286" y="626"/>
                  </a:lnTo>
                  <a:lnTo>
                    <a:pt x="286" y="286"/>
                  </a:lnTo>
                  <a:close/>
                  <a:moveTo>
                    <a:pt x="143" y="1"/>
                  </a:moveTo>
                  <a:cubicBezTo>
                    <a:pt x="66" y="1"/>
                    <a:pt x="1" y="64"/>
                    <a:pt x="1" y="143"/>
                  </a:cubicBezTo>
                  <a:lnTo>
                    <a:pt x="1" y="769"/>
                  </a:lnTo>
                  <a:cubicBezTo>
                    <a:pt x="1" y="846"/>
                    <a:pt x="64" y="911"/>
                    <a:pt x="143" y="911"/>
                  </a:cubicBezTo>
                  <a:lnTo>
                    <a:pt x="1392" y="911"/>
                  </a:lnTo>
                  <a:cubicBezTo>
                    <a:pt x="1472" y="911"/>
                    <a:pt x="1535" y="848"/>
                    <a:pt x="1535" y="769"/>
                  </a:cubicBezTo>
                  <a:lnTo>
                    <a:pt x="1535" y="143"/>
                  </a:lnTo>
                  <a:cubicBezTo>
                    <a:pt x="1535" y="65"/>
                    <a:pt x="1472" y="1"/>
                    <a:pt x="1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53" name="Google Shape;1057;p54">
              <a:extLst>
                <a:ext uri="{FF2B5EF4-FFF2-40B4-BE49-F238E27FC236}">
                  <a16:creationId xmlns:a16="http://schemas.microsoft.com/office/drawing/2014/main" id="{C604EBF3-92A4-E835-01CC-4378303274E1}"/>
                </a:ext>
              </a:extLst>
            </p:cNvPr>
            <p:cNvSpPr/>
            <p:nvPr/>
          </p:nvSpPr>
          <p:spPr>
            <a:xfrm>
              <a:off x="6513853" y="1562790"/>
              <a:ext cx="157739" cy="11015"/>
            </a:xfrm>
            <a:custGeom>
              <a:avLst/>
              <a:gdLst/>
              <a:ahLst/>
              <a:cxnLst/>
              <a:rect l="l" t="t" r="r" b="b"/>
              <a:pathLst>
                <a:path w="4067" h="284" extrusionOk="0">
                  <a:moveTo>
                    <a:pt x="152" y="0"/>
                  </a:moveTo>
                  <a:cubicBezTo>
                    <a:pt x="68" y="0"/>
                    <a:pt x="0" y="74"/>
                    <a:pt x="11" y="159"/>
                  </a:cubicBezTo>
                  <a:cubicBezTo>
                    <a:pt x="20" y="232"/>
                    <a:pt x="86" y="284"/>
                    <a:pt x="159" y="284"/>
                  </a:cubicBezTo>
                  <a:lnTo>
                    <a:pt x="3909" y="284"/>
                  </a:lnTo>
                  <a:cubicBezTo>
                    <a:pt x="3982" y="284"/>
                    <a:pt x="4047" y="231"/>
                    <a:pt x="4056" y="159"/>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54" name="Google Shape;1058;p54">
              <a:extLst>
                <a:ext uri="{FF2B5EF4-FFF2-40B4-BE49-F238E27FC236}">
                  <a16:creationId xmlns:a16="http://schemas.microsoft.com/office/drawing/2014/main" id="{04F4FD0A-0FCB-36EC-B4C4-1C8F94F834DB}"/>
                </a:ext>
              </a:extLst>
            </p:cNvPr>
            <p:cNvSpPr/>
            <p:nvPr/>
          </p:nvSpPr>
          <p:spPr>
            <a:xfrm>
              <a:off x="6513892" y="1587031"/>
              <a:ext cx="157739" cy="11015"/>
            </a:xfrm>
            <a:custGeom>
              <a:avLst/>
              <a:gdLst/>
              <a:ahLst/>
              <a:cxnLst/>
              <a:rect l="l" t="t" r="r" b="b"/>
              <a:pathLst>
                <a:path w="4067" h="284" extrusionOk="0">
                  <a:moveTo>
                    <a:pt x="158" y="1"/>
                  </a:moveTo>
                  <a:cubicBezTo>
                    <a:pt x="85" y="1"/>
                    <a:pt x="20" y="53"/>
                    <a:pt x="11" y="124"/>
                  </a:cubicBezTo>
                  <a:cubicBezTo>
                    <a:pt x="0" y="210"/>
                    <a:pt x="68" y="283"/>
                    <a:pt x="152" y="283"/>
                  </a:cubicBezTo>
                  <a:lnTo>
                    <a:pt x="3909" y="283"/>
                  </a:lnTo>
                  <a:cubicBezTo>
                    <a:pt x="3982" y="283"/>
                    <a:pt x="4047" y="231"/>
                    <a:pt x="4056" y="160"/>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55" name="Google Shape;1059;p54">
              <a:extLst>
                <a:ext uri="{FF2B5EF4-FFF2-40B4-BE49-F238E27FC236}">
                  <a16:creationId xmlns:a16="http://schemas.microsoft.com/office/drawing/2014/main" id="{E2519E09-EDD5-B24A-85AD-263930D7BDD5}"/>
                </a:ext>
              </a:extLst>
            </p:cNvPr>
            <p:cNvSpPr/>
            <p:nvPr/>
          </p:nvSpPr>
          <p:spPr>
            <a:xfrm>
              <a:off x="6513892" y="1611233"/>
              <a:ext cx="157739" cy="11054"/>
            </a:xfrm>
            <a:custGeom>
              <a:avLst/>
              <a:gdLst/>
              <a:ahLst/>
              <a:cxnLst/>
              <a:rect l="l" t="t" r="r" b="b"/>
              <a:pathLst>
                <a:path w="4067" h="285" extrusionOk="0">
                  <a:moveTo>
                    <a:pt x="158" y="0"/>
                  </a:moveTo>
                  <a:cubicBezTo>
                    <a:pt x="85" y="0"/>
                    <a:pt x="20" y="53"/>
                    <a:pt x="11" y="124"/>
                  </a:cubicBezTo>
                  <a:cubicBezTo>
                    <a:pt x="0" y="211"/>
                    <a:pt x="68" y="284"/>
                    <a:pt x="152" y="284"/>
                  </a:cubicBezTo>
                  <a:lnTo>
                    <a:pt x="3909" y="284"/>
                  </a:lnTo>
                  <a:cubicBezTo>
                    <a:pt x="3982" y="284"/>
                    <a:pt x="4047" y="231"/>
                    <a:pt x="4056" y="160"/>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56" name="Google Shape;1060;p54">
              <a:extLst>
                <a:ext uri="{FF2B5EF4-FFF2-40B4-BE49-F238E27FC236}">
                  <a16:creationId xmlns:a16="http://schemas.microsoft.com/office/drawing/2014/main" id="{872E825D-3B68-7333-59C4-44E4DE6840BA}"/>
                </a:ext>
              </a:extLst>
            </p:cNvPr>
            <p:cNvSpPr/>
            <p:nvPr/>
          </p:nvSpPr>
          <p:spPr>
            <a:xfrm>
              <a:off x="6513892" y="1635435"/>
              <a:ext cx="157739" cy="11054"/>
            </a:xfrm>
            <a:custGeom>
              <a:avLst/>
              <a:gdLst/>
              <a:ahLst/>
              <a:cxnLst/>
              <a:rect l="l" t="t" r="r" b="b"/>
              <a:pathLst>
                <a:path w="4067" h="285" extrusionOk="0">
                  <a:moveTo>
                    <a:pt x="158" y="1"/>
                  </a:moveTo>
                  <a:cubicBezTo>
                    <a:pt x="85" y="1"/>
                    <a:pt x="20" y="54"/>
                    <a:pt x="11" y="125"/>
                  </a:cubicBezTo>
                  <a:cubicBezTo>
                    <a:pt x="0" y="211"/>
                    <a:pt x="68" y="285"/>
                    <a:pt x="152" y="285"/>
                  </a:cubicBezTo>
                  <a:lnTo>
                    <a:pt x="3909" y="285"/>
                  </a:lnTo>
                  <a:cubicBezTo>
                    <a:pt x="3982" y="285"/>
                    <a:pt x="4047" y="232"/>
                    <a:pt x="4056" y="161"/>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57" name="Google Shape;1061;p54">
              <a:extLst>
                <a:ext uri="{FF2B5EF4-FFF2-40B4-BE49-F238E27FC236}">
                  <a16:creationId xmlns:a16="http://schemas.microsoft.com/office/drawing/2014/main" id="{12E8EF37-6E90-E0A7-C969-2A7A9691CD31}"/>
                </a:ext>
              </a:extLst>
            </p:cNvPr>
            <p:cNvSpPr/>
            <p:nvPr/>
          </p:nvSpPr>
          <p:spPr>
            <a:xfrm>
              <a:off x="6513892" y="1659714"/>
              <a:ext cx="157739" cy="11054"/>
            </a:xfrm>
            <a:custGeom>
              <a:avLst/>
              <a:gdLst/>
              <a:ahLst/>
              <a:cxnLst/>
              <a:rect l="l" t="t" r="r" b="b"/>
              <a:pathLst>
                <a:path w="4067" h="285" extrusionOk="0">
                  <a:moveTo>
                    <a:pt x="158" y="1"/>
                  </a:moveTo>
                  <a:cubicBezTo>
                    <a:pt x="85" y="1"/>
                    <a:pt x="20" y="53"/>
                    <a:pt x="11" y="124"/>
                  </a:cubicBezTo>
                  <a:cubicBezTo>
                    <a:pt x="0" y="210"/>
                    <a:pt x="68" y="284"/>
                    <a:pt x="152" y="284"/>
                  </a:cubicBezTo>
                  <a:lnTo>
                    <a:pt x="3909" y="284"/>
                  </a:lnTo>
                  <a:cubicBezTo>
                    <a:pt x="3982" y="284"/>
                    <a:pt x="4047" y="232"/>
                    <a:pt x="4056" y="160"/>
                  </a:cubicBezTo>
                  <a:cubicBezTo>
                    <a:pt x="4067" y="74"/>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58" name="Google Shape;1062;p54">
              <a:extLst>
                <a:ext uri="{FF2B5EF4-FFF2-40B4-BE49-F238E27FC236}">
                  <a16:creationId xmlns:a16="http://schemas.microsoft.com/office/drawing/2014/main" id="{05BE85C0-1207-B692-2BAC-0BBF602AB2C2}"/>
                </a:ext>
              </a:extLst>
            </p:cNvPr>
            <p:cNvSpPr/>
            <p:nvPr/>
          </p:nvSpPr>
          <p:spPr>
            <a:xfrm>
              <a:off x="6513892" y="1683916"/>
              <a:ext cx="72644" cy="11015"/>
            </a:xfrm>
            <a:custGeom>
              <a:avLst/>
              <a:gdLst/>
              <a:ahLst/>
              <a:cxnLst/>
              <a:rect l="l" t="t" r="r" b="b"/>
              <a:pathLst>
                <a:path w="1873" h="284" extrusionOk="0">
                  <a:moveTo>
                    <a:pt x="158" y="0"/>
                  </a:moveTo>
                  <a:cubicBezTo>
                    <a:pt x="85" y="0"/>
                    <a:pt x="20" y="53"/>
                    <a:pt x="11" y="125"/>
                  </a:cubicBezTo>
                  <a:cubicBezTo>
                    <a:pt x="0" y="210"/>
                    <a:pt x="68" y="284"/>
                    <a:pt x="152" y="284"/>
                  </a:cubicBezTo>
                  <a:lnTo>
                    <a:pt x="1715" y="284"/>
                  </a:lnTo>
                  <a:cubicBezTo>
                    <a:pt x="1788" y="284"/>
                    <a:pt x="1852" y="231"/>
                    <a:pt x="1862" y="159"/>
                  </a:cubicBezTo>
                  <a:cubicBezTo>
                    <a:pt x="1872" y="74"/>
                    <a:pt x="1805" y="0"/>
                    <a:pt x="17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59" name="Google Shape;1063;p54">
              <a:extLst>
                <a:ext uri="{FF2B5EF4-FFF2-40B4-BE49-F238E27FC236}">
                  <a16:creationId xmlns:a16="http://schemas.microsoft.com/office/drawing/2014/main" id="{276B4772-ED92-EABC-E5FF-C5D2C80E86AE}"/>
                </a:ext>
              </a:extLst>
            </p:cNvPr>
            <p:cNvSpPr/>
            <p:nvPr/>
          </p:nvSpPr>
          <p:spPr>
            <a:xfrm>
              <a:off x="6623305" y="1733057"/>
              <a:ext cx="48287" cy="11054"/>
            </a:xfrm>
            <a:custGeom>
              <a:avLst/>
              <a:gdLst/>
              <a:ahLst/>
              <a:cxnLst/>
              <a:rect l="l" t="t" r="r" b="b"/>
              <a:pathLst>
                <a:path w="1245" h="285" extrusionOk="0">
                  <a:moveTo>
                    <a:pt x="158" y="0"/>
                  </a:moveTo>
                  <a:cubicBezTo>
                    <a:pt x="85" y="0"/>
                    <a:pt x="21" y="53"/>
                    <a:pt x="11" y="125"/>
                  </a:cubicBezTo>
                  <a:cubicBezTo>
                    <a:pt x="1" y="210"/>
                    <a:pt x="68" y="284"/>
                    <a:pt x="153" y="284"/>
                  </a:cubicBezTo>
                  <a:lnTo>
                    <a:pt x="1087" y="284"/>
                  </a:lnTo>
                  <a:cubicBezTo>
                    <a:pt x="1160" y="284"/>
                    <a:pt x="1225" y="231"/>
                    <a:pt x="1234" y="161"/>
                  </a:cubicBezTo>
                  <a:cubicBezTo>
                    <a:pt x="1245" y="74"/>
                    <a:pt x="1177" y="0"/>
                    <a:pt x="10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60" name="Google Shape;1064;p54">
              <a:extLst>
                <a:ext uri="{FF2B5EF4-FFF2-40B4-BE49-F238E27FC236}">
                  <a16:creationId xmlns:a16="http://schemas.microsoft.com/office/drawing/2014/main" id="{3A5279C6-12A6-5BF2-A6F3-F773D58610A6}"/>
                </a:ext>
              </a:extLst>
            </p:cNvPr>
            <p:cNvSpPr/>
            <p:nvPr/>
          </p:nvSpPr>
          <p:spPr>
            <a:xfrm>
              <a:off x="6477706" y="1416959"/>
              <a:ext cx="268198" cy="375633"/>
            </a:xfrm>
            <a:custGeom>
              <a:avLst/>
              <a:gdLst/>
              <a:ahLst/>
              <a:cxnLst/>
              <a:rect l="l" t="t" r="r" b="b"/>
              <a:pathLst>
                <a:path w="6915" h="9685" extrusionOk="0">
                  <a:moveTo>
                    <a:pt x="5787" y="275"/>
                  </a:moveTo>
                  <a:cubicBezTo>
                    <a:pt x="6228" y="275"/>
                    <a:pt x="6586" y="634"/>
                    <a:pt x="6586" y="1075"/>
                  </a:cubicBezTo>
                  <a:cubicBezTo>
                    <a:pt x="6586" y="1516"/>
                    <a:pt x="6228" y="1875"/>
                    <a:pt x="5787" y="1875"/>
                  </a:cubicBezTo>
                  <a:cubicBezTo>
                    <a:pt x="5347" y="1875"/>
                    <a:pt x="4988" y="1516"/>
                    <a:pt x="4988" y="1075"/>
                  </a:cubicBezTo>
                  <a:cubicBezTo>
                    <a:pt x="4988" y="634"/>
                    <a:pt x="5347" y="275"/>
                    <a:pt x="5787" y="275"/>
                  </a:cubicBezTo>
                  <a:close/>
                  <a:moveTo>
                    <a:pt x="1563" y="1409"/>
                  </a:moveTo>
                  <a:lnTo>
                    <a:pt x="1563" y="2493"/>
                  </a:lnTo>
                  <a:lnTo>
                    <a:pt x="480" y="2493"/>
                  </a:lnTo>
                  <a:lnTo>
                    <a:pt x="1563" y="1409"/>
                  </a:lnTo>
                  <a:close/>
                  <a:moveTo>
                    <a:pt x="5793" y="1"/>
                  </a:moveTo>
                  <a:cubicBezTo>
                    <a:pt x="5244" y="1"/>
                    <a:pt x="4790" y="411"/>
                    <a:pt x="4721" y="941"/>
                  </a:cubicBezTo>
                  <a:lnTo>
                    <a:pt x="1713" y="941"/>
                  </a:lnTo>
                  <a:cubicBezTo>
                    <a:pt x="1713" y="941"/>
                    <a:pt x="1710" y="934"/>
                    <a:pt x="1708" y="934"/>
                  </a:cubicBezTo>
                  <a:lnTo>
                    <a:pt x="1703" y="934"/>
                  </a:lnTo>
                  <a:cubicBezTo>
                    <a:pt x="1697" y="934"/>
                    <a:pt x="1691" y="936"/>
                    <a:pt x="1686" y="937"/>
                  </a:cubicBezTo>
                  <a:lnTo>
                    <a:pt x="1685" y="937"/>
                  </a:lnTo>
                  <a:cubicBezTo>
                    <a:pt x="1677" y="938"/>
                    <a:pt x="1672" y="939"/>
                    <a:pt x="1666" y="942"/>
                  </a:cubicBezTo>
                  <a:cubicBezTo>
                    <a:pt x="1665" y="942"/>
                    <a:pt x="1664" y="943"/>
                    <a:pt x="1661" y="943"/>
                  </a:cubicBezTo>
                  <a:cubicBezTo>
                    <a:pt x="1656" y="946"/>
                    <a:pt x="1651" y="947"/>
                    <a:pt x="1646" y="949"/>
                  </a:cubicBezTo>
                  <a:lnTo>
                    <a:pt x="1645" y="949"/>
                  </a:lnTo>
                  <a:cubicBezTo>
                    <a:pt x="1639" y="953"/>
                    <a:pt x="1634" y="957"/>
                    <a:pt x="1629" y="960"/>
                  </a:cubicBezTo>
                  <a:cubicBezTo>
                    <a:pt x="1628" y="962"/>
                    <a:pt x="1626" y="962"/>
                    <a:pt x="1625" y="963"/>
                  </a:cubicBezTo>
                  <a:cubicBezTo>
                    <a:pt x="1619" y="967"/>
                    <a:pt x="1614" y="970"/>
                    <a:pt x="1611" y="975"/>
                  </a:cubicBezTo>
                  <a:lnTo>
                    <a:pt x="42" y="2543"/>
                  </a:lnTo>
                  <a:cubicBezTo>
                    <a:pt x="39" y="2547"/>
                    <a:pt x="35" y="2552"/>
                    <a:pt x="30" y="2556"/>
                  </a:cubicBezTo>
                  <a:cubicBezTo>
                    <a:pt x="29" y="2557"/>
                    <a:pt x="29" y="2558"/>
                    <a:pt x="28" y="2560"/>
                  </a:cubicBezTo>
                  <a:cubicBezTo>
                    <a:pt x="24" y="2566"/>
                    <a:pt x="21" y="2571"/>
                    <a:pt x="19" y="2576"/>
                  </a:cubicBezTo>
                  <a:cubicBezTo>
                    <a:pt x="19" y="2576"/>
                    <a:pt x="19" y="2577"/>
                    <a:pt x="17" y="2577"/>
                  </a:cubicBezTo>
                  <a:cubicBezTo>
                    <a:pt x="14" y="2583"/>
                    <a:pt x="12" y="2588"/>
                    <a:pt x="10" y="2593"/>
                  </a:cubicBezTo>
                  <a:cubicBezTo>
                    <a:pt x="10" y="2594"/>
                    <a:pt x="9" y="2595"/>
                    <a:pt x="9" y="2597"/>
                  </a:cubicBezTo>
                  <a:cubicBezTo>
                    <a:pt x="6" y="2603"/>
                    <a:pt x="5" y="2609"/>
                    <a:pt x="4" y="2615"/>
                  </a:cubicBezTo>
                  <a:lnTo>
                    <a:pt x="4" y="2616"/>
                  </a:lnTo>
                  <a:cubicBezTo>
                    <a:pt x="3" y="2622"/>
                    <a:pt x="3" y="2629"/>
                    <a:pt x="1" y="2634"/>
                  </a:cubicBezTo>
                  <a:lnTo>
                    <a:pt x="1" y="2640"/>
                  </a:lnTo>
                  <a:cubicBezTo>
                    <a:pt x="1" y="2641"/>
                    <a:pt x="1" y="2642"/>
                    <a:pt x="9" y="2645"/>
                  </a:cubicBezTo>
                  <a:lnTo>
                    <a:pt x="9" y="4545"/>
                  </a:lnTo>
                  <a:cubicBezTo>
                    <a:pt x="1" y="4623"/>
                    <a:pt x="65" y="4687"/>
                    <a:pt x="142" y="4687"/>
                  </a:cubicBezTo>
                  <a:cubicBezTo>
                    <a:pt x="220" y="4687"/>
                    <a:pt x="274" y="4545"/>
                    <a:pt x="274" y="4545"/>
                  </a:cubicBezTo>
                  <a:lnTo>
                    <a:pt x="274" y="2778"/>
                  </a:lnTo>
                  <a:lnTo>
                    <a:pt x="1703" y="2778"/>
                  </a:lnTo>
                  <a:cubicBezTo>
                    <a:pt x="1781" y="2778"/>
                    <a:pt x="1845" y="2714"/>
                    <a:pt x="1845" y="2635"/>
                  </a:cubicBezTo>
                  <a:lnTo>
                    <a:pt x="1845" y="1226"/>
                  </a:lnTo>
                  <a:lnTo>
                    <a:pt x="4715" y="1226"/>
                  </a:lnTo>
                  <a:cubicBezTo>
                    <a:pt x="4778" y="1708"/>
                    <a:pt x="5163" y="2092"/>
                    <a:pt x="5649" y="2155"/>
                  </a:cubicBezTo>
                  <a:lnTo>
                    <a:pt x="5649" y="9399"/>
                  </a:lnTo>
                  <a:lnTo>
                    <a:pt x="293" y="9399"/>
                  </a:lnTo>
                  <a:lnTo>
                    <a:pt x="293" y="5138"/>
                  </a:lnTo>
                  <a:cubicBezTo>
                    <a:pt x="293" y="5066"/>
                    <a:pt x="240" y="5001"/>
                    <a:pt x="169" y="4992"/>
                  </a:cubicBezTo>
                  <a:cubicBezTo>
                    <a:pt x="163" y="4992"/>
                    <a:pt x="157" y="4991"/>
                    <a:pt x="151" y="4991"/>
                  </a:cubicBezTo>
                  <a:cubicBezTo>
                    <a:pt x="73" y="4991"/>
                    <a:pt x="9" y="5054"/>
                    <a:pt x="9" y="5133"/>
                  </a:cubicBezTo>
                  <a:lnTo>
                    <a:pt x="9" y="9542"/>
                  </a:lnTo>
                  <a:cubicBezTo>
                    <a:pt x="9" y="9620"/>
                    <a:pt x="73" y="9684"/>
                    <a:pt x="152" y="9684"/>
                  </a:cubicBezTo>
                  <a:lnTo>
                    <a:pt x="5791" y="9684"/>
                  </a:lnTo>
                  <a:cubicBezTo>
                    <a:pt x="5869" y="9684"/>
                    <a:pt x="5933" y="9621"/>
                    <a:pt x="5933" y="9542"/>
                  </a:cubicBezTo>
                  <a:lnTo>
                    <a:pt x="5933" y="2155"/>
                  </a:lnTo>
                  <a:cubicBezTo>
                    <a:pt x="6490" y="2081"/>
                    <a:pt x="6915" y="1584"/>
                    <a:pt x="6871" y="999"/>
                  </a:cubicBezTo>
                  <a:cubicBezTo>
                    <a:pt x="6831" y="469"/>
                    <a:pt x="6404" y="44"/>
                    <a:pt x="5876" y="4"/>
                  </a:cubicBezTo>
                  <a:cubicBezTo>
                    <a:pt x="5848" y="2"/>
                    <a:pt x="5820" y="1"/>
                    <a:pt x="57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grpSp>
        <p:nvGrpSpPr>
          <p:cNvPr id="14361" name="Google Shape;1065;p54">
            <a:extLst>
              <a:ext uri="{FF2B5EF4-FFF2-40B4-BE49-F238E27FC236}">
                <a16:creationId xmlns:a16="http://schemas.microsoft.com/office/drawing/2014/main" id="{68E3501B-E40C-BB5E-5E2F-1C450F70CDCF}"/>
              </a:ext>
            </a:extLst>
          </p:cNvPr>
          <p:cNvGrpSpPr/>
          <p:nvPr/>
        </p:nvGrpSpPr>
        <p:grpSpPr>
          <a:xfrm>
            <a:off x="454279" y="1840777"/>
            <a:ext cx="377339" cy="326841"/>
            <a:chOff x="6423174" y="2048844"/>
            <a:chExt cx="377339" cy="326841"/>
          </a:xfrm>
          <a:solidFill>
            <a:schemeClr val="bg1">
              <a:lumMod val="10000"/>
            </a:schemeClr>
          </a:solidFill>
        </p:grpSpPr>
        <p:sp>
          <p:nvSpPr>
            <p:cNvPr id="14362" name="Google Shape;1066;p54">
              <a:extLst>
                <a:ext uri="{FF2B5EF4-FFF2-40B4-BE49-F238E27FC236}">
                  <a16:creationId xmlns:a16="http://schemas.microsoft.com/office/drawing/2014/main" id="{521DD100-58E9-91E9-2B99-415F946C5CB3}"/>
                </a:ext>
              </a:extLst>
            </p:cNvPr>
            <p:cNvSpPr/>
            <p:nvPr/>
          </p:nvSpPr>
          <p:spPr>
            <a:xfrm>
              <a:off x="6423174" y="2048844"/>
              <a:ext cx="377339" cy="326841"/>
            </a:xfrm>
            <a:custGeom>
              <a:avLst/>
              <a:gdLst/>
              <a:ahLst/>
              <a:cxnLst/>
              <a:rect l="l" t="t" r="r" b="b"/>
              <a:pathLst>
                <a:path w="9729" h="8427" extrusionOk="0">
                  <a:moveTo>
                    <a:pt x="8600" y="273"/>
                  </a:moveTo>
                  <a:cubicBezTo>
                    <a:pt x="9041" y="273"/>
                    <a:pt x="9400" y="632"/>
                    <a:pt x="9400" y="1073"/>
                  </a:cubicBezTo>
                  <a:cubicBezTo>
                    <a:pt x="9400" y="1514"/>
                    <a:pt x="9041" y="1873"/>
                    <a:pt x="8600" y="1873"/>
                  </a:cubicBezTo>
                  <a:cubicBezTo>
                    <a:pt x="8160" y="1873"/>
                    <a:pt x="7802" y="1514"/>
                    <a:pt x="7802" y="1073"/>
                  </a:cubicBezTo>
                  <a:cubicBezTo>
                    <a:pt x="7802" y="632"/>
                    <a:pt x="8160" y="273"/>
                    <a:pt x="8600" y="273"/>
                  </a:cubicBezTo>
                  <a:close/>
                  <a:moveTo>
                    <a:pt x="8605" y="0"/>
                  </a:moveTo>
                  <a:cubicBezTo>
                    <a:pt x="8055" y="0"/>
                    <a:pt x="7600" y="410"/>
                    <a:pt x="7529" y="940"/>
                  </a:cubicBezTo>
                  <a:lnTo>
                    <a:pt x="458" y="940"/>
                  </a:lnTo>
                  <a:cubicBezTo>
                    <a:pt x="207" y="940"/>
                    <a:pt x="2" y="1145"/>
                    <a:pt x="2" y="1395"/>
                  </a:cubicBezTo>
                  <a:lnTo>
                    <a:pt x="2" y="2644"/>
                  </a:lnTo>
                  <a:cubicBezTo>
                    <a:pt x="2" y="2717"/>
                    <a:pt x="55" y="2781"/>
                    <a:pt x="127" y="2791"/>
                  </a:cubicBezTo>
                  <a:cubicBezTo>
                    <a:pt x="133" y="2792"/>
                    <a:pt x="139" y="2792"/>
                    <a:pt x="145" y="2792"/>
                  </a:cubicBezTo>
                  <a:cubicBezTo>
                    <a:pt x="222" y="2792"/>
                    <a:pt x="286" y="2728"/>
                    <a:pt x="286" y="2649"/>
                  </a:cubicBezTo>
                  <a:lnTo>
                    <a:pt x="286" y="1395"/>
                  </a:lnTo>
                  <a:cubicBezTo>
                    <a:pt x="286" y="1300"/>
                    <a:pt x="363" y="1224"/>
                    <a:pt x="458" y="1224"/>
                  </a:cubicBezTo>
                  <a:lnTo>
                    <a:pt x="7529" y="1224"/>
                  </a:lnTo>
                  <a:cubicBezTo>
                    <a:pt x="7593" y="1706"/>
                    <a:pt x="7978" y="2090"/>
                    <a:pt x="8461" y="2154"/>
                  </a:cubicBezTo>
                  <a:lnTo>
                    <a:pt x="8461" y="7032"/>
                  </a:lnTo>
                  <a:cubicBezTo>
                    <a:pt x="8461" y="7127"/>
                    <a:pt x="8384" y="7203"/>
                    <a:pt x="8289" y="7203"/>
                  </a:cubicBezTo>
                  <a:lnTo>
                    <a:pt x="2798" y="7203"/>
                  </a:lnTo>
                  <a:cubicBezTo>
                    <a:pt x="2769" y="7203"/>
                    <a:pt x="2738" y="7214"/>
                    <a:pt x="2713" y="7233"/>
                  </a:cubicBezTo>
                  <a:lnTo>
                    <a:pt x="1685" y="8001"/>
                  </a:lnTo>
                  <a:lnTo>
                    <a:pt x="1685" y="7346"/>
                  </a:lnTo>
                  <a:cubicBezTo>
                    <a:pt x="1685" y="7268"/>
                    <a:pt x="1622" y="7203"/>
                    <a:pt x="1543" y="7203"/>
                  </a:cubicBezTo>
                  <a:lnTo>
                    <a:pt x="340" y="7203"/>
                  </a:lnTo>
                  <a:cubicBezTo>
                    <a:pt x="311" y="7203"/>
                    <a:pt x="284" y="7178"/>
                    <a:pt x="284" y="7146"/>
                  </a:cubicBezTo>
                  <a:lnTo>
                    <a:pt x="284" y="3181"/>
                  </a:lnTo>
                  <a:cubicBezTo>
                    <a:pt x="284" y="3168"/>
                    <a:pt x="279" y="3155"/>
                    <a:pt x="269" y="3145"/>
                  </a:cubicBezTo>
                  <a:cubicBezTo>
                    <a:pt x="228" y="3104"/>
                    <a:pt x="183" y="3087"/>
                    <a:pt x="143" y="3087"/>
                  </a:cubicBezTo>
                  <a:cubicBezTo>
                    <a:pt x="64" y="3087"/>
                    <a:pt x="0" y="3151"/>
                    <a:pt x="0" y="3230"/>
                  </a:cubicBezTo>
                  <a:lnTo>
                    <a:pt x="0" y="7338"/>
                  </a:lnTo>
                  <a:cubicBezTo>
                    <a:pt x="0" y="7419"/>
                    <a:pt x="68" y="7487"/>
                    <a:pt x="149" y="7487"/>
                  </a:cubicBezTo>
                  <a:lnTo>
                    <a:pt x="1400" y="7487"/>
                  </a:lnTo>
                  <a:lnTo>
                    <a:pt x="1400" y="8280"/>
                  </a:lnTo>
                  <a:cubicBezTo>
                    <a:pt x="1400" y="8317"/>
                    <a:pt x="1414" y="8354"/>
                    <a:pt x="1439" y="8382"/>
                  </a:cubicBezTo>
                  <a:cubicBezTo>
                    <a:pt x="1468" y="8412"/>
                    <a:pt x="1505" y="8426"/>
                    <a:pt x="1542" y="8426"/>
                  </a:cubicBezTo>
                  <a:cubicBezTo>
                    <a:pt x="1572" y="8426"/>
                    <a:pt x="1603" y="8417"/>
                    <a:pt x="1627" y="8396"/>
                  </a:cubicBezTo>
                  <a:lnTo>
                    <a:pt x="2845" y="7485"/>
                  </a:lnTo>
                  <a:lnTo>
                    <a:pt x="8288" y="7485"/>
                  </a:lnTo>
                  <a:cubicBezTo>
                    <a:pt x="8540" y="7485"/>
                    <a:pt x="8743" y="7281"/>
                    <a:pt x="8743" y="7030"/>
                  </a:cubicBezTo>
                  <a:lnTo>
                    <a:pt x="8743" y="2153"/>
                  </a:lnTo>
                  <a:cubicBezTo>
                    <a:pt x="9302" y="2080"/>
                    <a:pt x="9728" y="1583"/>
                    <a:pt x="9683" y="998"/>
                  </a:cubicBezTo>
                  <a:cubicBezTo>
                    <a:pt x="9644" y="469"/>
                    <a:pt x="9216" y="45"/>
                    <a:pt x="8689" y="3"/>
                  </a:cubicBezTo>
                  <a:cubicBezTo>
                    <a:pt x="8661" y="1"/>
                    <a:pt x="8633" y="0"/>
                    <a:pt x="86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63" name="Google Shape;1067;p54">
              <a:extLst>
                <a:ext uri="{FF2B5EF4-FFF2-40B4-BE49-F238E27FC236}">
                  <a16:creationId xmlns:a16="http://schemas.microsoft.com/office/drawing/2014/main" id="{8CD7AF4C-33FE-32FC-2A5D-897FA55F4A42}"/>
                </a:ext>
              </a:extLst>
            </p:cNvPr>
            <p:cNvSpPr/>
            <p:nvPr/>
          </p:nvSpPr>
          <p:spPr>
            <a:xfrm>
              <a:off x="6465799" y="2170396"/>
              <a:ext cx="254274" cy="35294"/>
            </a:xfrm>
            <a:custGeom>
              <a:avLst/>
              <a:gdLst/>
              <a:ahLst/>
              <a:cxnLst/>
              <a:rect l="l" t="t" r="r" b="b"/>
              <a:pathLst>
                <a:path w="6556" h="910" extrusionOk="0">
                  <a:moveTo>
                    <a:pt x="6062" y="285"/>
                  </a:moveTo>
                  <a:cubicBezTo>
                    <a:pt x="6154" y="285"/>
                    <a:pt x="6234" y="353"/>
                    <a:pt x="6239" y="444"/>
                  </a:cubicBezTo>
                  <a:cubicBezTo>
                    <a:pt x="6246" y="543"/>
                    <a:pt x="6167" y="624"/>
                    <a:pt x="6069" y="624"/>
                  </a:cubicBezTo>
                  <a:lnTo>
                    <a:pt x="474" y="624"/>
                  </a:lnTo>
                  <a:cubicBezTo>
                    <a:pt x="384" y="624"/>
                    <a:pt x="304" y="556"/>
                    <a:pt x="298" y="465"/>
                  </a:cubicBezTo>
                  <a:cubicBezTo>
                    <a:pt x="293" y="367"/>
                    <a:pt x="370" y="285"/>
                    <a:pt x="468" y="285"/>
                  </a:cubicBezTo>
                  <a:close/>
                  <a:moveTo>
                    <a:pt x="455" y="1"/>
                  </a:moveTo>
                  <a:cubicBezTo>
                    <a:pt x="205" y="1"/>
                    <a:pt x="3" y="203"/>
                    <a:pt x="3" y="455"/>
                  </a:cubicBezTo>
                  <a:cubicBezTo>
                    <a:pt x="1" y="705"/>
                    <a:pt x="205" y="909"/>
                    <a:pt x="457" y="909"/>
                  </a:cubicBezTo>
                  <a:lnTo>
                    <a:pt x="6072" y="909"/>
                  </a:lnTo>
                  <a:cubicBezTo>
                    <a:pt x="6340" y="909"/>
                    <a:pt x="6556" y="691"/>
                    <a:pt x="6537" y="423"/>
                  </a:cubicBezTo>
                  <a:cubicBezTo>
                    <a:pt x="6520" y="187"/>
                    <a:pt x="6324" y="1"/>
                    <a:pt x="60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64" name="Google Shape;1068;p54">
              <a:extLst>
                <a:ext uri="{FF2B5EF4-FFF2-40B4-BE49-F238E27FC236}">
                  <a16:creationId xmlns:a16="http://schemas.microsoft.com/office/drawing/2014/main" id="{1A060167-D69D-D022-98B2-C71600C18C95}"/>
                </a:ext>
              </a:extLst>
            </p:cNvPr>
            <p:cNvSpPr/>
            <p:nvPr/>
          </p:nvSpPr>
          <p:spPr>
            <a:xfrm>
              <a:off x="6465799" y="2121178"/>
              <a:ext cx="254274" cy="35333"/>
            </a:xfrm>
            <a:custGeom>
              <a:avLst/>
              <a:gdLst/>
              <a:ahLst/>
              <a:cxnLst/>
              <a:rect l="l" t="t" r="r" b="b"/>
              <a:pathLst>
                <a:path w="6556" h="911" extrusionOk="0">
                  <a:moveTo>
                    <a:pt x="6062" y="285"/>
                  </a:moveTo>
                  <a:cubicBezTo>
                    <a:pt x="6154" y="285"/>
                    <a:pt x="6234" y="354"/>
                    <a:pt x="6239" y="446"/>
                  </a:cubicBezTo>
                  <a:cubicBezTo>
                    <a:pt x="6246" y="544"/>
                    <a:pt x="6167" y="626"/>
                    <a:pt x="6069" y="626"/>
                  </a:cubicBezTo>
                  <a:lnTo>
                    <a:pt x="474" y="626"/>
                  </a:lnTo>
                  <a:cubicBezTo>
                    <a:pt x="384" y="626"/>
                    <a:pt x="304" y="558"/>
                    <a:pt x="298" y="467"/>
                  </a:cubicBezTo>
                  <a:cubicBezTo>
                    <a:pt x="293" y="368"/>
                    <a:pt x="370" y="285"/>
                    <a:pt x="468" y="285"/>
                  </a:cubicBezTo>
                  <a:close/>
                  <a:moveTo>
                    <a:pt x="455" y="1"/>
                  </a:moveTo>
                  <a:cubicBezTo>
                    <a:pt x="205" y="1"/>
                    <a:pt x="3" y="204"/>
                    <a:pt x="3" y="454"/>
                  </a:cubicBezTo>
                  <a:cubicBezTo>
                    <a:pt x="1" y="706"/>
                    <a:pt x="205" y="910"/>
                    <a:pt x="457" y="910"/>
                  </a:cubicBezTo>
                  <a:lnTo>
                    <a:pt x="6072" y="910"/>
                  </a:lnTo>
                  <a:cubicBezTo>
                    <a:pt x="6340" y="910"/>
                    <a:pt x="6556" y="691"/>
                    <a:pt x="6537" y="423"/>
                  </a:cubicBezTo>
                  <a:cubicBezTo>
                    <a:pt x="6520" y="187"/>
                    <a:pt x="6324" y="1"/>
                    <a:pt x="60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65" name="Google Shape;1069;p54">
              <a:extLst>
                <a:ext uri="{FF2B5EF4-FFF2-40B4-BE49-F238E27FC236}">
                  <a16:creationId xmlns:a16="http://schemas.microsoft.com/office/drawing/2014/main" id="{1D858718-8B1B-AE95-B9B5-444F7229CE7D}"/>
                </a:ext>
              </a:extLst>
            </p:cNvPr>
            <p:cNvSpPr/>
            <p:nvPr/>
          </p:nvSpPr>
          <p:spPr>
            <a:xfrm>
              <a:off x="6465139" y="2218878"/>
              <a:ext cx="254934" cy="35256"/>
            </a:xfrm>
            <a:custGeom>
              <a:avLst/>
              <a:gdLst/>
              <a:ahLst/>
              <a:cxnLst/>
              <a:rect l="l" t="t" r="r" b="b"/>
              <a:pathLst>
                <a:path w="6573" h="909" extrusionOk="0">
                  <a:moveTo>
                    <a:pt x="6079" y="283"/>
                  </a:moveTo>
                  <a:cubicBezTo>
                    <a:pt x="6171" y="283"/>
                    <a:pt x="6251" y="351"/>
                    <a:pt x="6256" y="443"/>
                  </a:cubicBezTo>
                  <a:cubicBezTo>
                    <a:pt x="6263" y="541"/>
                    <a:pt x="6184" y="624"/>
                    <a:pt x="6086" y="624"/>
                  </a:cubicBezTo>
                  <a:lnTo>
                    <a:pt x="491" y="624"/>
                  </a:lnTo>
                  <a:cubicBezTo>
                    <a:pt x="401" y="624"/>
                    <a:pt x="321" y="555"/>
                    <a:pt x="315" y="464"/>
                  </a:cubicBezTo>
                  <a:cubicBezTo>
                    <a:pt x="310" y="366"/>
                    <a:pt x="387" y="283"/>
                    <a:pt x="485" y="283"/>
                  </a:cubicBezTo>
                  <a:close/>
                  <a:moveTo>
                    <a:pt x="485" y="0"/>
                  </a:moveTo>
                  <a:cubicBezTo>
                    <a:pt x="217" y="0"/>
                    <a:pt x="1" y="218"/>
                    <a:pt x="20" y="486"/>
                  </a:cubicBezTo>
                  <a:cubicBezTo>
                    <a:pt x="37" y="723"/>
                    <a:pt x="233" y="908"/>
                    <a:pt x="474" y="908"/>
                  </a:cubicBezTo>
                  <a:lnTo>
                    <a:pt x="6089" y="908"/>
                  </a:lnTo>
                  <a:cubicBezTo>
                    <a:pt x="6357" y="908"/>
                    <a:pt x="6573" y="689"/>
                    <a:pt x="6554" y="422"/>
                  </a:cubicBezTo>
                  <a:cubicBezTo>
                    <a:pt x="6537" y="186"/>
                    <a:pt x="6341" y="0"/>
                    <a:pt x="61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366" name="Google Shape;1070;p54">
              <a:extLst>
                <a:ext uri="{FF2B5EF4-FFF2-40B4-BE49-F238E27FC236}">
                  <a16:creationId xmlns:a16="http://schemas.microsoft.com/office/drawing/2014/main" id="{D0CD3AB4-3EE3-1800-5FF4-32E7AFE11F28}"/>
                </a:ext>
              </a:extLst>
            </p:cNvPr>
            <p:cNvSpPr/>
            <p:nvPr/>
          </p:nvSpPr>
          <p:spPr>
            <a:xfrm>
              <a:off x="6465682" y="2267281"/>
              <a:ext cx="126905" cy="35294"/>
            </a:xfrm>
            <a:custGeom>
              <a:avLst/>
              <a:gdLst/>
              <a:ahLst/>
              <a:cxnLst/>
              <a:rect l="l" t="t" r="r" b="b"/>
              <a:pathLst>
                <a:path w="3272" h="910" extrusionOk="0">
                  <a:moveTo>
                    <a:pt x="2787" y="284"/>
                  </a:moveTo>
                  <a:cubicBezTo>
                    <a:pt x="2878" y="284"/>
                    <a:pt x="2958" y="353"/>
                    <a:pt x="2963" y="443"/>
                  </a:cubicBezTo>
                  <a:cubicBezTo>
                    <a:pt x="2971" y="542"/>
                    <a:pt x="2891" y="625"/>
                    <a:pt x="2793" y="625"/>
                  </a:cubicBezTo>
                  <a:lnTo>
                    <a:pt x="466" y="625"/>
                  </a:lnTo>
                  <a:cubicBezTo>
                    <a:pt x="375" y="625"/>
                    <a:pt x="294" y="556"/>
                    <a:pt x="289" y="464"/>
                  </a:cubicBezTo>
                  <a:cubicBezTo>
                    <a:pt x="283" y="367"/>
                    <a:pt x="361" y="284"/>
                    <a:pt x="460" y="284"/>
                  </a:cubicBezTo>
                  <a:close/>
                  <a:moveTo>
                    <a:pt x="454" y="0"/>
                  </a:moveTo>
                  <a:cubicBezTo>
                    <a:pt x="203" y="0"/>
                    <a:pt x="1" y="204"/>
                    <a:pt x="1" y="454"/>
                  </a:cubicBezTo>
                  <a:cubicBezTo>
                    <a:pt x="1" y="705"/>
                    <a:pt x="203" y="910"/>
                    <a:pt x="454" y="910"/>
                  </a:cubicBezTo>
                  <a:lnTo>
                    <a:pt x="2787" y="910"/>
                  </a:lnTo>
                  <a:cubicBezTo>
                    <a:pt x="3055" y="910"/>
                    <a:pt x="3271" y="690"/>
                    <a:pt x="3252" y="422"/>
                  </a:cubicBezTo>
                  <a:cubicBezTo>
                    <a:pt x="3235" y="187"/>
                    <a:pt x="3039"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sp>
        <p:nvSpPr>
          <p:cNvPr id="6" name="Date Placeholder 5">
            <a:extLst>
              <a:ext uri="{FF2B5EF4-FFF2-40B4-BE49-F238E27FC236}">
                <a16:creationId xmlns:a16="http://schemas.microsoft.com/office/drawing/2014/main" id="{7EAA6511-16E2-15CD-A817-DE1C0C3AFBE5}"/>
              </a:ext>
            </a:extLst>
          </p:cNvPr>
          <p:cNvSpPr>
            <a:spLocks noGrp="1"/>
          </p:cNvSpPr>
          <p:nvPr>
            <p:ph type="dt" sz="half" idx="10"/>
          </p:nvPr>
        </p:nvSpPr>
        <p:spPr/>
        <p:txBody>
          <a:bodyPr/>
          <a:lstStyle/>
          <a:p>
            <a:fld id="{2759136F-ABEF-4AC8-999E-9A25F3DF75A0}" type="datetime1">
              <a:rPr lang="vi-VN" smtClean="0"/>
              <a:t>22/05/2024</a:t>
            </a:fld>
            <a:endParaRPr lang="vi-VN"/>
          </a:p>
        </p:txBody>
      </p:sp>
      <p:sp>
        <p:nvSpPr>
          <p:cNvPr id="7" name="Slide Number Placeholder 6">
            <a:extLst>
              <a:ext uri="{FF2B5EF4-FFF2-40B4-BE49-F238E27FC236}">
                <a16:creationId xmlns:a16="http://schemas.microsoft.com/office/drawing/2014/main" id="{C896709F-445C-5E99-EAE7-77F2CB79128C}"/>
              </a:ext>
            </a:extLst>
          </p:cNvPr>
          <p:cNvSpPr>
            <a:spLocks noGrp="1"/>
          </p:cNvSpPr>
          <p:nvPr>
            <p:ph type="sldNum" sz="quarter" idx="12"/>
          </p:nvPr>
        </p:nvSpPr>
        <p:spPr/>
        <p:txBody>
          <a:bodyPr/>
          <a:lstStyle/>
          <a:p>
            <a:fld id="{BE316380-BF92-4C1F-852B-AC6324F4B136}" type="slidenum">
              <a:rPr lang="vi-VN" smtClean="0"/>
              <a:t>19</a:t>
            </a:fld>
            <a:endParaRPr lang="vi-VN"/>
          </a:p>
        </p:txBody>
      </p:sp>
    </p:spTree>
    <p:extLst>
      <p:ext uri="{BB962C8B-B14F-4D97-AF65-F5344CB8AC3E}">
        <p14:creationId xmlns:p14="http://schemas.microsoft.com/office/powerpoint/2010/main" val="837817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1341203" y="1151013"/>
            <a:ext cx="386021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CHÂU THIÊN LONG - 21520331</a:t>
            </a:r>
            <a:endParaRPr/>
          </a:p>
        </p:txBody>
      </p:sp>
      <p:sp>
        <p:nvSpPr>
          <p:cNvPr id="394" name="Google Shape;394;p36"/>
          <p:cNvSpPr txBox="1">
            <a:spLocks noGrp="1"/>
          </p:cNvSpPr>
          <p:nvPr>
            <p:ph type="title" idx="4"/>
          </p:nvPr>
        </p:nvSpPr>
        <p:spPr>
          <a:xfrm>
            <a:off x="256057" y="2094701"/>
            <a:ext cx="7914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95" name="Google Shape;395;p36"/>
          <p:cNvSpPr txBox="1">
            <a:spLocks noGrp="1"/>
          </p:cNvSpPr>
          <p:nvPr>
            <p:ph type="title" idx="5"/>
          </p:nvPr>
        </p:nvSpPr>
        <p:spPr>
          <a:xfrm>
            <a:off x="1341202" y="2089163"/>
            <a:ext cx="364590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TĂNG MINH HIỂN - 21520229</a:t>
            </a:r>
            <a:endParaRPr/>
          </a:p>
        </p:txBody>
      </p:sp>
      <p:sp>
        <p:nvSpPr>
          <p:cNvPr id="396" name="Google Shape;396;p36"/>
          <p:cNvSpPr txBox="1">
            <a:spLocks noGrp="1"/>
          </p:cNvSpPr>
          <p:nvPr>
            <p:ph type="title" idx="6"/>
          </p:nvPr>
        </p:nvSpPr>
        <p:spPr>
          <a:xfrm>
            <a:off x="1341202" y="3027314"/>
            <a:ext cx="349325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VÕ VIẾT THUẬN - 21521504</a:t>
            </a:r>
            <a:endParaRPr/>
          </a:p>
        </p:txBody>
      </p:sp>
      <p:sp>
        <p:nvSpPr>
          <p:cNvPr id="399" name="Google Shape;399;p36"/>
          <p:cNvSpPr txBox="1">
            <a:spLocks noGrp="1"/>
          </p:cNvSpPr>
          <p:nvPr>
            <p:ph type="title" idx="9"/>
          </p:nvPr>
        </p:nvSpPr>
        <p:spPr>
          <a:xfrm>
            <a:off x="1341202" y="3962688"/>
            <a:ext cx="5210383" cy="5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NGUYỄN THÁI THÀNH LONG - 21520334</a:t>
            </a:r>
            <a:endParaRPr/>
          </a:p>
        </p:txBody>
      </p:sp>
      <p:sp>
        <p:nvSpPr>
          <p:cNvPr id="400" name="Google Shape;400;p36"/>
          <p:cNvSpPr txBox="1">
            <a:spLocks noGrp="1"/>
          </p:cNvSpPr>
          <p:nvPr>
            <p:ph type="title" idx="13"/>
          </p:nvPr>
        </p:nvSpPr>
        <p:spPr>
          <a:xfrm rot="2606">
            <a:off x="255856" y="3964462"/>
            <a:ext cx="791400" cy="5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01" name="Google Shape;401;p36"/>
          <p:cNvSpPr txBox="1">
            <a:spLocks noGrp="1"/>
          </p:cNvSpPr>
          <p:nvPr>
            <p:ph type="title" idx="14"/>
          </p:nvPr>
        </p:nvSpPr>
        <p:spPr>
          <a:xfrm rot="1303">
            <a:off x="256159" y="1151163"/>
            <a:ext cx="7914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02" name="Google Shape;402;p36"/>
          <p:cNvSpPr txBox="1">
            <a:spLocks noGrp="1"/>
          </p:cNvSpPr>
          <p:nvPr>
            <p:ph type="title" idx="15"/>
          </p:nvPr>
        </p:nvSpPr>
        <p:spPr>
          <a:xfrm rot="1303">
            <a:off x="255958" y="3027388"/>
            <a:ext cx="7914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03" name="Google Shape;403;p36"/>
          <p:cNvSpPr txBox="1">
            <a:spLocks noGrp="1"/>
          </p:cNvSpPr>
          <p:nvPr>
            <p:ph type="title" idx="16"/>
          </p:nvPr>
        </p:nvSpPr>
        <p:spPr>
          <a:xfrm>
            <a:off x="255655" y="140251"/>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GROUP MEMBERS</a:t>
            </a:r>
            <a:endParaRPr/>
          </a:p>
        </p:txBody>
      </p:sp>
      <p:cxnSp>
        <p:nvCxnSpPr>
          <p:cNvPr id="404" name="Google Shape;404;p36"/>
          <p:cNvCxnSpPr/>
          <p:nvPr/>
        </p:nvCxnSpPr>
        <p:spPr>
          <a:xfrm>
            <a:off x="1097898" y="1151013"/>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5" name="Google Shape;405;p36"/>
          <p:cNvCxnSpPr/>
          <p:nvPr/>
        </p:nvCxnSpPr>
        <p:spPr>
          <a:xfrm>
            <a:off x="1097898" y="2080919"/>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6" name="Google Shape;406;p36"/>
          <p:cNvCxnSpPr/>
          <p:nvPr/>
        </p:nvCxnSpPr>
        <p:spPr>
          <a:xfrm>
            <a:off x="1097898" y="3027238"/>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7" name="Google Shape;407;p36"/>
          <p:cNvCxnSpPr/>
          <p:nvPr/>
        </p:nvCxnSpPr>
        <p:spPr>
          <a:xfrm>
            <a:off x="1102035" y="3968619"/>
            <a:ext cx="0" cy="556500"/>
          </a:xfrm>
          <a:prstGeom prst="straightConnector1">
            <a:avLst/>
          </a:prstGeom>
          <a:noFill/>
          <a:ln w="28575" cap="flat" cmpd="sng">
            <a:solidFill>
              <a:srgbClr val="353535"/>
            </a:solidFill>
            <a:prstDash val="solid"/>
            <a:round/>
            <a:headEnd type="none" w="med" len="med"/>
            <a:tailEnd type="none" w="med" len="med"/>
          </a:ln>
        </p:spPr>
      </p:cxnSp>
      <p:sp>
        <p:nvSpPr>
          <p:cNvPr id="3" name="Google Shape;415;p37">
            <a:extLst>
              <a:ext uri="{FF2B5EF4-FFF2-40B4-BE49-F238E27FC236}">
                <a16:creationId xmlns:a16="http://schemas.microsoft.com/office/drawing/2014/main" id="{5FE1793D-CF64-14E5-4B78-E8EB66A2B5C2}"/>
              </a:ext>
            </a:extLst>
          </p:cNvPr>
          <p:cNvSpPr txBox="1">
            <a:spLocks/>
          </p:cNvSpPr>
          <p:nvPr/>
        </p:nvSpPr>
        <p:spPr>
          <a:xfrm rot="21599465">
            <a:off x="312853" y="477350"/>
            <a:ext cx="4094404" cy="413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nSpc>
                <a:spcPct val="150000"/>
              </a:lnSpc>
              <a:buFont typeface="Baloo 2"/>
              <a:buNone/>
            </a:pPr>
            <a:r>
              <a:rPr lang="en-US" sz="1600"/>
              <a:t>GROUP 5</a:t>
            </a:r>
          </a:p>
          <a:p>
            <a:pPr marL="285750" indent="-285750">
              <a:buFontTx/>
              <a:buChar char="-"/>
            </a:pPr>
            <a:endParaRPr lang="en-US" sz="1400"/>
          </a:p>
          <a:p>
            <a:pPr marL="0" indent="0">
              <a:buClr>
                <a:schemeClr val="hlink"/>
              </a:buClr>
              <a:buSzPts val="1100"/>
              <a:buFont typeface="Arial"/>
              <a:buNone/>
            </a:pPr>
            <a:endParaRPr lang="en-US"/>
          </a:p>
          <a:p>
            <a:pPr marL="0" indent="0">
              <a:buFont typeface="Baloo 2"/>
              <a:buNone/>
            </a:pPr>
            <a:endParaRPr lang="en-US"/>
          </a:p>
        </p:txBody>
      </p:sp>
      <p:sp>
        <p:nvSpPr>
          <p:cNvPr id="7" name="Date Placeholder 6">
            <a:extLst>
              <a:ext uri="{FF2B5EF4-FFF2-40B4-BE49-F238E27FC236}">
                <a16:creationId xmlns:a16="http://schemas.microsoft.com/office/drawing/2014/main" id="{0A8CA9AF-22AD-6CD7-A82C-DDBAFD0DF6CC}"/>
              </a:ext>
            </a:extLst>
          </p:cNvPr>
          <p:cNvSpPr>
            <a:spLocks noGrp="1"/>
          </p:cNvSpPr>
          <p:nvPr>
            <p:ph type="dt" sz="half" idx="17"/>
          </p:nvPr>
        </p:nvSpPr>
        <p:spPr/>
        <p:txBody>
          <a:bodyPr/>
          <a:lstStyle/>
          <a:p>
            <a:fld id="{F2C255B1-4FED-48C4-88DD-BAF82393FABD}" type="datetime1">
              <a:rPr lang="vi-VN" smtClean="0"/>
              <a:t>22/05/2024</a:t>
            </a:fld>
            <a:endParaRPr lang="vi-VN"/>
          </a:p>
        </p:txBody>
      </p:sp>
      <p:sp>
        <p:nvSpPr>
          <p:cNvPr id="8" name="Slide Number Placeholder 7">
            <a:extLst>
              <a:ext uri="{FF2B5EF4-FFF2-40B4-BE49-F238E27FC236}">
                <a16:creationId xmlns:a16="http://schemas.microsoft.com/office/drawing/2014/main" id="{D753A17D-C2E5-55D9-E691-8A43218063CD}"/>
              </a:ext>
            </a:extLst>
          </p:cNvPr>
          <p:cNvSpPr>
            <a:spLocks noGrp="1"/>
          </p:cNvSpPr>
          <p:nvPr>
            <p:ph type="sldNum" sz="quarter" idx="19"/>
          </p:nvPr>
        </p:nvSpPr>
        <p:spPr/>
        <p:txBody>
          <a:bodyPr/>
          <a:lstStyle/>
          <a:p>
            <a:fld id="{BE316380-BF92-4C1F-852B-AC6324F4B136}" type="slidenum">
              <a:rPr lang="vi-VN" smtClean="0"/>
              <a:t>2</a:t>
            </a:fld>
            <a:endParaRPr lang="vi-VN"/>
          </a:p>
        </p:txBody>
      </p:sp>
    </p:spTree>
    <p:extLst>
      <p:ext uri="{BB962C8B-B14F-4D97-AF65-F5344CB8AC3E}">
        <p14:creationId xmlns:p14="http://schemas.microsoft.com/office/powerpoint/2010/main" val="1982439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62929" y="0"/>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649785" y="571799"/>
            <a:ext cx="5515487"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MINING USEFUL INFORMATION – ANOMALY DETECTION</a:t>
            </a:r>
          </a:p>
        </p:txBody>
      </p:sp>
      <p:pic>
        <p:nvPicPr>
          <p:cNvPr id="6146" name="Picture 2">
            <a:extLst>
              <a:ext uri="{FF2B5EF4-FFF2-40B4-BE49-F238E27FC236}">
                <a16:creationId xmlns:a16="http://schemas.microsoft.com/office/drawing/2014/main" id="{185056A1-1756-CA31-C009-0F5436D33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73" y="1104056"/>
            <a:ext cx="3786971" cy="293538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25D42C8D-3991-FA72-10F6-4260E6646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69140"/>
            <a:ext cx="3960308" cy="2805218"/>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86A1EC60-B3E8-1A05-9266-26093AC3A74B}"/>
              </a:ext>
            </a:extLst>
          </p:cNvPr>
          <p:cNvSpPr>
            <a:spLocks noGrp="1"/>
          </p:cNvSpPr>
          <p:nvPr>
            <p:ph type="dt" sz="half" idx="10"/>
          </p:nvPr>
        </p:nvSpPr>
        <p:spPr/>
        <p:txBody>
          <a:bodyPr/>
          <a:lstStyle/>
          <a:p>
            <a:fld id="{1B693FCB-74E4-4CCD-81EB-A7F1798A2F91}" type="datetime1">
              <a:rPr lang="vi-VN" smtClean="0"/>
              <a:t>22/05/2024</a:t>
            </a:fld>
            <a:endParaRPr lang="vi-VN"/>
          </a:p>
        </p:txBody>
      </p:sp>
      <p:sp>
        <p:nvSpPr>
          <p:cNvPr id="7" name="Slide Number Placeholder 6">
            <a:extLst>
              <a:ext uri="{FF2B5EF4-FFF2-40B4-BE49-F238E27FC236}">
                <a16:creationId xmlns:a16="http://schemas.microsoft.com/office/drawing/2014/main" id="{74087C3C-BD4A-EABB-F25D-66F258D947F5}"/>
              </a:ext>
            </a:extLst>
          </p:cNvPr>
          <p:cNvSpPr>
            <a:spLocks noGrp="1"/>
          </p:cNvSpPr>
          <p:nvPr>
            <p:ph type="sldNum" sz="quarter" idx="12"/>
          </p:nvPr>
        </p:nvSpPr>
        <p:spPr/>
        <p:txBody>
          <a:bodyPr/>
          <a:lstStyle/>
          <a:p>
            <a:fld id="{BE316380-BF92-4C1F-852B-AC6324F4B136}" type="slidenum">
              <a:rPr lang="vi-VN" smtClean="0"/>
              <a:t>20</a:t>
            </a:fld>
            <a:endParaRPr lang="vi-VN"/>
          </a:p>
        </p:txBody>
      </p:sp>
    </p:spTree>
    <p:extLst>
      <p:ext uri="{BB962C8B-B14F-4D97-AF65-F5344CB8AC3E}">
        <p14:creationId xmlns:p14="http://schemas.microsoft.com/office/powerpoint/2010/main" val="22698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62929" y="44396"/>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618346" y="616195"/>
            <a:ext cx="7874489"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rPr>
              <a:t>MINING USEFUL INFORMATION – CORRELATION COEFFICIENT</a:t>
            </a:r>
            <a:endParaRPr lang="vi-VN" sz="1200">
              <a:solidFill>
                <a:srgbClr val="000000"/>
              </a:solidFill>
            </a:endParaRPr>
          </a:p>
        </p:txBody>
      </p:sp>
      <p:pic>
        <p:nvPicPr>
          <p:cNvPr id="8194" name="Picture 2">
            <a:extLst>
              <a:ext uri="{FF2B5EF4-FFF2-40B4-BE49-F238E27FC236}">
                <a16:creationId xmlns:a16="http://schemas.microsoft.com/office/drawing/2014/main" id="{53B621C6-57E8-E3E9-607D-251B50D83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934" y="1052171"/>
            <a:ext cx="5552132" cy="3959593"/>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9E36F179-F53D-7FB3-8679-FCC8040EF54A}"/>
              </a:ext>
            </a:extLst>
          </p:cNvPr>
          <p:cNvSpPr>
            <a:spLocks noGrp="1"/>
          </p:cNvSpPr>
          <p:nvPr>
            <p:ph type="dt" sz="half" idx="10"/>
          </p:nvPr>
        </p:nvSpPr>
        <p:spPr/>
        <p:txBody>
          <a:bodyPr/>
          <a:lstStyle/>
          <a:p>
            <a:fld id="{0BA6B60C-4A29-448A-929C-36BF5B79E818}" type="datetime1">
              <a:rPr lang="vi-VN" smtClean="0"/>
              <a:t>22/05/2024</a:t>
            </a:fld>
            <a:endParaRPr lang="vi-VN"/>
          </a:p>
        </p:txBody>
      </p:sp>
      <p:sp>
        <p:nvSpPr>
          <p:cNvPr id="7" name="Slide Number Placeholder 6">
            <a:extLst>
              <a:ext uri="{FF2B5EF4-FFF2-40B4-BE49-F238E27FC236}">
                <a16:creationId xmlns:a16="http://schemas.microsoft.com/office/drawing/2014/main" id="{23D54FCB-FF92-2B39-57E2-271FF01D6431}"/>
              </a:ext>
            </a:extLst>
          </p:cNvPr>
          <p:cNvSpPr>
            <a:spLocks noGrp="1"/>
          </p:cNvSpPr>
          <p:nvPr>
            <p:ph type="sldNum" sz="quarter" idx="12"/>
          </p:nvPr>
        </p:nvSpPr>
        <p:spPr/>
        <p:txBody>
          <a:bodyPr/>
          <a:lstStyle/>
          <a:p>
            <a:fld id="{BE316380-BF92-4C1F-852B-AC6324F4B136}" type="slidenum">
              <a:rPr lang="vi-VN" smtClean="0"/>
              <a:t>21</a:t>
            </a:fld>
            <a:endParaRPr lang="vi-VN"/>
          </a:p>
        </p:txBody>
      </p:sp>
    </p:spTree>
    <p:extLst>
      <p:ext uri="{BB962C8B-B14F-4D97-AF65-F5344CB8AC3E}">
        <p14:creationId xmlns:p14="http://schemas.microsoft.com/office/powerpoint/2010/main" val="3578785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62929" y="44396"/>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pic>
        <p:nvPicPr>
          <p:cNvPr id="9218" name="Picture 2">
            <a:extLst>
              <a:ext uri="{FF2B5EF4-FFF2-40B4-BE49-F238E27FC236}">
                <a16:creationId xmlns:a16="http://schemas.microsoft.com/office/drawing/2014/main" id="{6C508D3D-D870-E0AD-1706-5571E08DA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4464" y="1004684"/>
            <a:ext cx="4258591" cy="313413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83;p41">
            <a:extLst>
              <a:ext uri="{FF2B5EF4-FFF2-40B4-BE49-F238E27FC236}">
                <a16:creationId xmlns:a16="http://schemas.microsoft.com/office/drawing/2014/main" id="{48066B25-51C4-9A0D-B3A8-EC2AB494A1C0}"/>
              </a:ext>
            </a:extLst>
          </p:cNvPr>
          <p:cNvSpPr txBox="1">
            <a:spLocks/>
          </p:cNvSpPr>
          <p:nvPr/>
        </p:nvSpPr>
        <p:spPr>
          <a:xfrm>
            <a:off x="562929" y="616195"/>
            <a:ext cx="7874489"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rPr>
              <a:t>MINING USEFUL INFORMATION – CORRELATION COEFFICIENT</a:t>
            </a:r>
            <a:endParaRPr lang="vi-VN" sz="1200">
              <a:solidFill>
                <a:srgbClr val="000000"/>
              </a:solidFill>
            </a:endParaRPr>
          </a:p>
        </p:txBody>
      </p:sp>
      <p:pic>
        <p:nvPicPr>
          <p:cNvPr id="10244" name="Picture 4" descr="A graph of a disaster&#10;&#10;Description automatically generated with medium confidence">
            <a:extLst>
              <a:ext uri="{FF2B5EF4-FFF2-40B4-BE49-F238E27FC236}">
                <a16:creationId xmlns:a16="http://schemas.microsoft.com/office/drawing/2014/main" id="{D2EFDAED-BEDC-F720-43B1-497953209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9616"/>
            <a:ext cx="4676754" cy="1844265"/>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12B1205C-4417-9164-AC7E-CDA1A1067322}"/>
              </a:ext>
            </a:extLst>
          </p:cNvPr>
          <p:cNvSpPr>
            <a:spLocks noGrp="1"/>
          </p:cNvSpPr>
          <p:nvPr>
            <p:ph type="dt" sz="half" idx="10"/>
          </p:nvPr>
        </p:nvSpPr>
        <p:spPr/>
        <p:txBody>
          <a:bodyPr/>
          <a:lstStyle/>
          <a:p>
            <a:fld id="{4C21B3D8-D331-475A-BDBB-0EB911579BBF}" type="datetime1">
              <a:rPr lang="vi-VN" smtClean="0"/>
              <a:t>22/05/2024</a:t>
            </a:fld>
            <a:endParaRPr lang="vi-VN"/>
          </a:p>
        </p:txBody>
      </p:sp>
      <p:sp>
        <p:nvSpPr>
          <p:cNvPr id="8" name="Slide Number Placeholder 7">
            <a:extLst>
              <a:ext uri="{FF2B5EF4-FFF2-40B4-BE49-F238E27FC236}">
                <a16:creationId xmlns:a16="http://schemas.microsoft.com/office/drawing/2014/main" id="{5606E842-5392-796B-5A92-BC5240383332}"/>
              </a:ext>
            </a:extLst>
          </p:cNvPr>
          <p:cNvSpPr>
            <a:spLocks noGrp="1"/>
          </p:cNvSpPr>
          <p:nvPr>
            <p:ph type="sldNum" sz="quarter" idx="12"/>
          </p:nvPr>
        </p:nvSpPr>
        <p:spPr/>
        <p:txBody>
          <a:bodyPr/>
          <a:lstStyle/>
          <a:p>
            <a:fld id="{BE316380-BF92-4C1F-852B-AC6324F4B136}" type="slidenum">
              <a:rPr lang="vi-VN" smtClean="0"/>
              <a:t>22</a:t>
            </a:fld>
            <a:endParaRPr lang="vi-VN"/>
          </a:p>
        </p:txBody>
      </p:sp>
    </p:spTree>
    <p:extLst>
      <p:ext uri="{BB962C8B-B14F-4D97-AF65-F5344CB8AC3E}">
        <p14:creationId xmlns:p14="http://schemas.microsoft.com/office/powerpoint/2010/main" val="1891187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95549" y="38179"/>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644166" y="680479"/>
            <a:ext cx="5934853"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PREDICTIVE MODELS – LIST OF MODELS</a:t>
            </a:r>
          </a:p>
        </p:txBody>
      </p:sp>
      <p:sp>
        <p:nvSpPr>
          <p:cNvPr id="518" name="Google Shape;483;p41">
            <a:extLst>
              <a:ext uri="{FF2B5EF4-FFF2-40B4-BE49-F238E27FC236}">
                <a16:creationId xmlns:a16="http://schemas.microsoft.com/office/drawing/2014/main" id="{E5223C7D-4E5A-C989-0327-ECC0AA520734}"/>
              </a:ext>
            </a:extLst>
          </p:cNvPr>
          <p:cNvSpPr txBox="1">
            <a:spLocks/>
          </p:cNvSpPr>
          <p:nvPr/>
        </p:nvSpPr>
        <p:spPr>
          <a:xfrm>
            <a:off x="1086951" y="1335844"/>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ARIMA MODELS</a:t>
            </a:r>
          </a:p>
        </p:txBody>
      </p:sp>
      <p:cxnSp>
        <p:nvCxnSpPr>
          <p:cNvPr id="519" name="Google Shape;522;p41">
            <a:extLst>
              <a:ext uri="{FF2B5EF4-FFF2-40B4-BE49-F238E27FC236}">
                <a16:creationId xmlns:a16="http://schemas.microsoft.com/office/drawing/2014/main" id="{DACDE9D7-F41F-3AB0-6164-550606CFE084}"/>
              </a:ext>
            </a:extLst>
          </p:cNvPr>
          <p:cNvCxnSpPr>
            <a:cxnSpLocks/>
          </p:cNvCxnSpPr>
          <p:nvPr/>
        </p:nvCxnSpPr>
        <p:spPr>
          <a:xfrm>
            <a:off x="976481" y="1388099"/>
            <a:ext cx="0" cy="610495"/>
          </a:xfrm>
          <a:prstGeom prst="straightConnector1">
            <a:avLst/>
          </a:prstGeom>
          <a:noFill/>
          <a:ln w="28575" cap="flat" cmpd="sng">
            <a:solidFill>
              <a:schemeClr val="bg1">
                <a:lumMod val="10000"/>
              </a:schemeClr>
            </a:solidFill>
            <a:prstDash val="solid"/>
            <a:round/>
            <a:headEnd type="none" w="med" len="med"/>
            <a:tailEnd type="none" w="med" len="med"/>
          </a:ln>
        </p:spPr>
      </p:cxnSp>
      <p:sp>
        <p:nvSpPr>
          <p:cNvPr id="520" name="Google Shape;484;p41">
            <a:extLst>
              <a:ext uri="{FF2B5EF4-FFF2-40B4-BE49-F238E27FC236}">
                <a16:creationId xmlns:a16="http://schemas.microsoft.com/office/drawing/2014/main" id="{B9EC4E58-7E8E-AFAE-F8A5-42D8CF072743}"/>
              </a:ext>
            </a:extLst>
          </p:cNvPr>
          <p:cNvSpPr txBox="1">
            <a:spLocks/>
          </p:cNvSpPr>
          <p:nvPr/>
        </p:nvSpPr>
        <p:spPr>
          <a:xfrm>
            <a:off x="1130100" y="1655919"/>
            <a:ext cx="7198539" cy="454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solidFill>
                  <a:schemeClr val="bg1">
                    <a:lumMod val="10000"/>
                  </a:schemeClr>
                </a:solidFill>
              </a:rPr>
              <a:t>Autoregressive Integrated Moving Average – Statistical models  </a:t>
            </a:r>
          </a:p>
        </p:txBody>
      </p:sp>
      <p:sp>
        <p:nvSpPr>
          <p:cNvPr id="521" name="Google Shape;483;p41">
            <a:extLst>
              <a:ext uri="{FF2B5EF4-FFF2-40B4-BE49-F238E27FC236}">
                <a16:creationId xmlns:a16="http://schemas.microsoft.com/office/drawing/2014/main" id="{C331C232-A819-9D93-FBFC-C339A0539E5B}"/>
              </a:ext>
            </a:extLst>
          </p:cNvPr>
          <p:cNvSpPr txBox="1">
            <a:spLocks/>
          </p:cNvSpPr>
          <p:nvPr/>
        </p:nvSpPr>
        <p:spPr>
          <a:xfrm>
            <a:off x="1117231" y="2449467"/>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LINEAR REGRESSION</a:t>
            </a:r>
          </a:p>
        </p:txBody>
      </p:sp>
      <p:cxnSp>
        <p:nvCxnSpPr>
          <p:cNvPr id="523" name="Google Shape;522;p41">
            <a:extLst>
              <a:ext uri="{FF2B5EF4-FFF2-40B4-BE49-F238E27FC236}">
                <a16:creationId xmlns:a16="http://schemas.microsoft.com/office/drawing/2014/main" id="{8B43F071-1B82-4905-78BC-E3EBE88CC8D4}"/>
              </a:ext>
            </a:extLst>
          </p:cNvPr>
          <p:cNvCxnSpPr>
            <a:cxnSpLocks/>
          </p:cNvCxnSpPr>
          <p:nvPr/>
        </p:nvCxnSpPr>
        <p:spPr>
          <a:xfrm>
            <a:off x="970976" y="2449467"/>
            <a:ext cx="0" cy="678628"/>
          </a:xfrm>
          <a:prstGeom prst="straightConnector1">
            <a:avLst/>
          </a:prstGeom>
          <a:noFill/>
          <a:ln w="28575" cap="flat" cmpd="sng">
            <a:solidFill>
              <a:schemeClr val="bg1">
                <a:lumMod val="10000"/>
              </a:schemeClr>
            </a:solidFill>
            <a:prstDash val="solid"/>
            <a:round/>
            <a:headEnd type="none" w="med" len="med"/>
            <a:tailEnd type="none" w="med" len="med"/>
          </a:ln>
        </p:spPr>
      </p:cxnSp>
      <p:sp>
        <p:nvSpPr>
          <p:cNvPr id="524" name="Google Shape;484;p41">
            <a:extLst>
              <a:ext uri="{FF2B5EF4-FFF2-40B4-BE49-F238E27FC236}">
                <a16:creationId xmlns:a16="http://schemas.microsoft.com/office/drawing/2014/main" id="{84FC0D83-DA33-68E8-8920-31BCA95BB878}"/>
              </a:ext>
            </a:extLst>
          </p:cNvPr>
          <p:cNvSpPr txBox="1">
            <a:spLocks/>
          </p:cNvSpPr>
          <p:nvPr/>
        </p:nvSpPr>
        <p:spPr>
          <a:xfrm>
            <a:off x="1117231" y="2788781"/>
            <a:ext cx="7198539" cy="36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solidFill>
                  <a:schemeClr val="bg1">
                    <a:lumMod val="10000"/>
                  </a:schemeClr>
                </a:solidFill>
              </a:rPr>
              <a:t>Simple regression models</a:t>
            </a:r>
          </a:p>
        </p:txBody>
      </p:sp>
      <p:grpSp>
        <p:nvGrpSpPr>
          <p:cNvPr id="525" name="Google Shape;1055;p54">
            <a:extLst>
              <a:ext uri="{FF2B5EF4-FFF2-40B4-BE49-F238E27FC236}">
                <a16:creationId xmlns:a16="http://schemas.microsoft.com/office/drawing/2014/main" id="{64A03545-E7CE-E4DF-19DB-C777A4993F35}"/>
              </a:ext>
            </a:extLst>
          </p:cNvPr>
          <p:cNvGrpSpPr/>
          <p:nvPr/>
        </p:nvGrpSpPr>
        <p:grpSpPr>
          <a:xfrm>
            <a:off x="497198" y="2588692"/>
            <a:ext cx="268198" cy="375633"/>
            <a:chOff x="6477706" y="1416959"/>
            <a:chExt cx="268198" cy="375633"/>
          </a:xfrm>
          <a:solidFill>
            <a:schemeClr val="bg1">
              <a:lumMod val="10000"/>
            </a:schemeClr>
          </a:solidFill>
        </p:grpSpPr>
        <p:sp>
          <p:nvSpPr>
            <p:cNvPr id="526" name="Google Shape;1056;p54">
              <a:extLst>
                <a:ext uri="{FF2B5EF4-FFF2-40B4-BE49-F238E27FC236}">
                  <a16:creationId xmlns:a16="http://schemas.microsoft.com/office/drawing/2014/main" id="{7A4A96CA-23E4-51D2-0EAE-4866D925F487}"/>
                </a:ext>
              </a:extLst>
            </p:cNvPr>
            <p:cNvSpPr/>
            <p:nvPr/>
          </p:nvSpPr>
          <p:spPr>
            <a:xfrm>
              <a:off x="6563188" y="1514270"/>
              <a:ext cx="59535" cy="35372"/>
            </a:xfrm>
            <a:custGeom>
              <a:avLst/>
              <a:gdLst/>
              <a:ahLst/>
              <a:cxnLst/>
              <a:rect l="l" t="t" r="r" b="b"/>
              <a:pathLst>
                <a:path w="1535" h="912" extrusionOk="0">
                  <a:moveTo>
                    <a:pt x="1251" y="286"/>
                  </a:moveTo>
                  <a:lnTo>
                    <a:pt x="1251" y="626"/>
                  </a:lnTo>
                  <a:lnTo>
                    <a:pt x="286" y="626"/>
                  </a:lnTo>
                  <a:lnTo>
                    <a:pt x="286" y="286"/>
                  </a:lnTo>
                  <a:close/>
                  <a:moveTo>
                    <a:pt x="143" y="1"/>
                  </a:moveTo>
                  <a:cubicBezTo>
                    <a:pt x="66" y="1"/>
                    <a:pt x="1" y="64"/>
                    <a:pt x="1" y="143"/>
                  </a:cubicBezTo>
                  <a:lnTo>
                    <a:pt x="1" y="769"/>
                  </a:lnTo>
                  <a:cubicBezTo>
                    <a:pt x="1" y="846"/>
                    <a:pt x="64" y="911"/>
                    <a:pt x="143" y="911"/>
                  </a:cubicBezTo>
                  <a:lnTo>
                    <a:pt x="1392" y="911"/>
                  </a:lnTo>
                  <a:cubicBezTo>
                    <a:pt x="1472" y="911"/>
                    <a:pt x="1535" y="848"/>
                    <a:pt x="1535" y="769"/>
                  </a:cubicBezTo>
                  <a:lnTo>
                    <a:pt x="1535" y="143"/>
                  </a:lnTo>
                  <a:cubicBezTo>
                    <a:pt x="1535" y="65"/>
                    <a:pt x="1472" y="1"/>
                    <a:pt x="1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27" name="Google Shape;1057;p54">
              <a:extLst>
                <a:ext uri="{FF2B5EF4-FFF2-40B4-BE49-F238E27FC236}">
                  <a16:creationId xmlns:a16="http://schemas.microsoft.com/office/drawing/2014/main" id="{BE608587-07D7-A4D0-3F4D-79EDA42022D3}"/>
                </a:ext>
              </a:extLst>
            </p:cNvPr>
            <p:cNvSpPr/>
            <p:nvPr/>
          </p:nvSpPr>
          <p:spPr>
            <a:xfrm>
              <a:off x="6513853" y="1562790"/>
              <a:ext cx="157739" cy="11015"/>
            </a:xfrm>
            <a:custGeom>
              <a:avLst/>
              <a:gdLst/>
              <a:ahLst/>
              <a:cxnLst/>
              <a:rect l="l" t="t" r="r" b="b"/>
              <a:pathLst>
                <a:path w="4067" h="284" extrusionOk="0">
                  <a:moveTo>
                    <a:pt x="152" y="0"/>
                  </a:moveTo>
                  <a:cubicBezTo>
                    <a:pt x="68" y="0"/>
                    <a:pt x="0" y="74"/>
                    <a:pt x="11" y="159"/>
                  </a:cubicBezTo>
                  <a:cubicBezTo>
                    <a:pt x="20" y="232"/>
                    <a:pt x="86" y="284"/>
                    <a:pt x="159" y="284"/>
                  </a:cubicBezTo>
                  <a:lnTo>
                    <a:pt x="3909" y="284"/>
                  </a:lnTo>
                  <a:cubicBezTo>
                    <a:pt x="3982" y="284"/>
                    <a:pt x="4047" y="231"/>
                    <a:pt x="4056" y="159"/>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28" name="Google Shape;1058;p54">
              <a:extLst>
                <a:ext uri="{FF2B5EF4-FFF2-40B4-BE49-F238E27FC236}">
                  <a16:creationId xmlns:a16="http://schemas.microsoft.com/office/drawing/2014/main" id="{C979E3B2-8A36-E954-D1BC-8884F0F7AFB8}"/>
                </a:ext>
              </a:extLst>
            </p:cNvPr>
            <p:cNvSpPr/>
            <p:nvPr/>
          </p:nvSpPr>
          <p:spPr>
            <a:xfrm>
              <a:off x="6513892" y="1587031"/>
              <a:ext cx="157739" cy="11015"/>
            </a:xfrm>
            <a:custGeom>
              <a:avLst/>
              <a:gdLst/>
              <a:ahLst/>
              <a:cxnLst/>
              <a:rect l="l" t="t" r="r" b="b"/>
              <a:pathLst>
                <a:path w="4067" h="284" extrusionOk="0">
                  <a:moveTo>
                    <a:pt x="158" y="1"/>
                  </a:moveTo>
                  <a:cubicBezTo>
                    <a:pt x="85" y="1"/>
                    <a:pt x="20" y="53"/>
                    <a:pt x="11" y="124"/>
                  </a:cubicBezTo>
                  <a:cubicBezTo>
                    <a:pt x="0" y="210"/>
                    <a:pt x="68" y="283"/>
                    <a:pt x="152" y="283"/>
                  </a:cubicBezTo>
                  <a:lnTo>
                    <a:pt x="3909" y="283"/>
                  </a:lnTo>
                  <a:cubicBezTo>
                    <a:pt x="3982" y="283"/>
                    <a:pt x="4047" y="231"/>
                    <a:pt x="4056" y="160"/>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29" name="Google Shape;1059;p54">
              <a:extLst>
                <a:ext uri="{FF2B5EF4-FFF2-40B4-BE49-F238E27FC236}">
                  <a16:creationId xmlns:a16="http://schemas.microsoft.com/office/drawing/2014/main" id="{6438FF2C-D021-CDB6-093B-9C2A59529602}"/>
                </a:ext>
              </a:extLst>
            </p:cNvPr>
            <p:cNvSpPr/>
            <p:nvPr/>
          </p:nvSpPr>
          <p:spPr>
            <a:xfrm>
              <a:off x="6513892" y="1611233"/>
              <a:ext cx="157739" cy="11054"/>
            </a:xfrm>
            <a:custGeom>
              <a:avLst/>
              <a:gdLst/>
              <a:ahLst/>
              <a:cxnLst/>
              <a:rect l="l" t="t" r="r" b="b"/>
              <a:pathLst>
                <a:path w="4067" h="285" extrusionOk="0">
                  <a:moveTo>
                    <a:pt x="158" y="0"/>
                  </a:moveTo>
                  <a:cubicBezTo>
                    <a:pt x="85" y="0"/>
                    <a:pt x="20" y="53"/>
                    <a:pt x="11" y="124"/>
                  </a:cubicBezTo>
                  <a:cubicBezTo>
                    <a:pt x="0" y="211"/>
                    <a:pt x="68" y="284"/>
                    <a:pt x="152" y="284"/>
                  </a:cubicBezTo>
                  <a:lnTo>
                    <a:pt x="3909" y="284"/>
                  </a:lnTo>
                  <a:cubicBezTo>
                    <a:pt x="3982" y="284"/>
                    <a:pt x="4047" y="231"/>
                    <a:pt x="4056" y="160"/>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0" name="Google Shape;1060;p54">
              <a:extLst>
                <a:ext uri="{FF2B5EF4-FFF2-40B4-BE49-F238E27FC236}">
                  <a16:creationId xmlns:a16="http://schemas.microsoft.com/office/drawing/2014/main" id="{B1FCDE9F-3D7F-CE4A-26E7-76ABF77ABF9D}"/>
                </a:ext>
              </a:extLst>
            </p:cNvPr>
            <p:cNvSpPr/>
            <p:nvPr/>
          </p:nvSpPr>
          <p:spPr>
            <a:xfrm>
              <a:off x="6513892" y="1635435"/>
              <a:ext cx="157739" cy="11054"/>
            </a:xfrm>
            <a:custGeom>
              <a:avLst/>
              <a:gdLst/>
              <a:ahLst/>
              <a:cxnLst/>
              <a:rect l="l" t="t" r="r" b="b"/>
              <a:pathLst>
                <a:path w="4067" h="285" extrusionOk="0">
                  <a:moveTo>
                    <a:pt x="158" y="1"/>
                  </a:moveTo>
                  <a:cubicBezTo>
                    <a:pt x="85" y="1"/>
                    <a:pt x="20" y="54"/>
                    <a:pt x="11" y="125"/>
                  </a:cubicBezTo>
                  <a:cubicBezTo>
                    <a:pt x="0" y="211"/>
                    <a:pt x="68" y="285"/>
                    <a:pt x="152" y="285"/>
                  </a:cubicBezTo>
                  <a:lnTo>
                    <a:pt x="3909" y="285"/>
                  </a:lnTo>
                  <a:cubicBezTo>
                    <a:pt x="3982" y="285"/>
                    <a:pt x="4047" y="232"/>
                    <a:pt x="4056" y="161"/>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1" name="Google Shape;1061;p54">
              <a:extLst>
                <a:ext uri="{FF2B5EF4-FFF2-40B4-BE49-F238E27FC236}">
                  <a16:creationId xmlns:a16="http://schemas.microsoft.com/office/drawing/2014/main" id="{60B78B19-3516-D221-954F-8ABD4010122D}"/>
                </a:ext>
              </a:extLst>
            </p:cNvPr>
            <p:cNvSpPr/>
            <p:nvPr/>
          </p:nvSpPr>
          <p:spPr>
            <a:xfrm>
              <a:off x="6513892" y="1659714"/>
              <a:ext cx="157739" cy="11054"/>
            </a:xfrm>
            <a:custGeom>
              <a:avLst/>
              <a:gdLst/>
              <a:ahLst/>
              <a:cxnLst/>
              <a:rect l="l" t="t" r="r" b="b"/>
              <a:pathLst>
                <a:path w="4067" h="285" extrusionOk="0">
                  <a:moveTo>
                    <a:pt x="158" y="1"/>
                  </a:moveTo>
                  <a:cubicBezTo>
                    <a:pt x="85" y="1"/>
                    <a:pt x="20" y="53"/>
                    <a:pt x="11" y="124"/>
                  </a:cubicBezTo>
                  <a:cubicBezTo>
                    <a:pt x="0" y="210"/>
                    <a:pt x="68" y="284"/>
                    <a:pt x="152" y="284"/>
                  </a:cubicBezTo>
                  <a:lnTo>
                    <a:pt x="3909" y="284"/>
                  </a:lnTo>
                  <a:cubicBezTo>
                    <a:pt x="3982" y="284"/>
                    <a:pt x="4047" y="232"/>
                    <a:pt x="4056" y="160"/>
                  </a:cubicBezTo>
                  <a:cubicBezTo>
                    <a:pt x="4067" y="74"/>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2" name="Google Shape;1062;p54">
              <a:extLst>
                <a:ext uri="{FF2B5EF4-FFF2-40B4-BE49-F238E27FC236}">
                  <a16:creationId xmlns:a16="http://schemas.microsoft.com/office/drawing/2014/main" id="{B5ACAF9B-D483-A22A-E9C0-6B1F21FE3699}"/>
                </a:ext>
              </a:extLst>
            </p:cNvPr>
            <p:cNvSpPr/>
            <p:nvPr/>
          </p:nvSpPr>
          <p:spPr>
            <a:xfrm>
              <a:off x="6513892" y="1683916"/>
              <a:ext cx="72644" cy="11015"/>
            </a:xfrm>
            <a:custGeom>
              <a:avLst/>
              <a:gdLst/>
              <a:ahLst/>
              <a:cxnLst/>
              <a:rect l="l" t="t" r="r" b="b"/>
              <a:pathLst>
                <a:path w="1873" h="284" extrusionOk="0">
                  <a:moveTo>
                    <a:pt x="158" y="0"/>
                  </a:moveTo>
                  <a:cubicBezTo>
                    <a:pt x="85" y="0"/>
                    <a:pt x="20" y="53"/>
                    <a:pt x="11" y="125"/>
                  </a:cubicBezTo>
                  <a:cubicBezTo>
                    <a:pt x="0" y="210"/>
                    <a:pt x="68" y="284"/>
                    <a:pt x="152" y="284"/>
                  </a:cubicBezTo>
                  <a:lnTo>
                    <a:pt x="1715" y="284"/>
                  </a:lnTo>
                  <a:cubicBezTo>
                    <a:pt x="1788" y="284"/>
                    <a:pt x="1852" y="231"/>
                    <a:pt x="1862" y="159"/>
                  </a:cubicBezTo>
                  <a:cubicBezTo>
                    <a:pt x="1872" y="74"/>
                    <a:pt x="1805" y="0"/>
                    <a:pt x="17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3" name="Google Shape;1063;p54">
              <a:extLst>
                <a:ext uri="{FF2B5EF4-FFF2-40B4-BE49-F238E27FC236}">
                  <a16:creationId xmlns:a16="http://schemas.microsoft.com/office/drawing/2014/main" id="{8A5599E6-B01E-A60C-EC9F-EAC3282B5BCB}"/>
                </a:ext>
              </a:extLst>
            </p:cNvPr>
            <p:cNvSpPr/>
            <p:nvPr/>
          </p:nvSpPr>
          <p:spPr>
            <a:xfrm>
              <a:off x="6623305" y="1733057"/>
              <a:ext cx="48287" cy="11054"/>
            </a:xfrm>
            <a:custGeom>
              <a:avLst/>
              <a:gdLst/>
              <a:ahLst/>
              <a:cxnLst/>
              <a:rect l="l" t="t" r="r" b="b"/>
              <a:pathLst>
                <a:path w="1245" h="285" extrusionOk="0">
                  <a:moveTo>
                    <a:pt x="158" y="0"/>
                  </a:moveTo>
                  <a:cubicBezTo>
                    <a:pt x="85" y="0"/>
                    <a:pt x="21" y="53"/>
                    <a:pt x="11" y="125"/>
                  </a:cubicBezTo>
                  <a:cubicBezTo>
                    <a:pt x="1" y="210"/>
                    <a:pt x="68" y="284"/>
                    <a:pt x="153" y="284"/>
                  </a:cubicBezTo>
                  <a:lnTo>
                    <a:pt x="1087" y="284"/>
                  </a:lnTo>
                  <a:cubicBezTo>
                    <a:pt x="1160" y="284"/>
                    <a:pt x="1225" y="231"/>
                    <a:pt x="1234" y="161"/>
                  </a:cubicBezTo>
                  <a:cubicBezTo>
                    <a:pt x="1245" y="74"/>
                    <a:pt x="1177" y="0"/>
                    <a:pt x="10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4" name="Google Shape;1064;p54">
              <a:extLst>
                <a:ext uri="{FF2B5EF4-FFF2-40B4-BE49-F238E27FC236}">
                  <a16:creationId xmlns:a16="http://schemas.microsoft.com/office/drawing/2014/main" id="{379B5EC2-2CF5-7D63-26AA-5F3454597F76}"/>
                </a:ext>
              </a:extLst>
            </p:cNvPr>
            <p:cNvSpPr/>
            <p:nvPr/>
          </p:nvSpPr>
          <p:spPr>
            <a:xfrm>
              <a:off x="6477706" y="1416959"/>
              <a:ext cx="268198" cy="375633"/>
            </a:xfrm>
            <a:custGeom>
              <a:avLst/>
              <a:gdLst/>
              <a:ahLst/>
              <a:cxnLst/>
              <a:rect l="l" t="t" r="r" b="b"/>
              <a:pathLst>
                <a:path w="6915" h="9685" extrusionOk="0">
                  <a:moveTo>
                    <a:pt x="5787" y="275"/>
                  </a:moveTo>
                  <a:cubicBezTo>
                    <a:pt x="6228" y="275"/>
                    <a:pt x="6586" y="634"/>
                    <a:pt x="6586" y="1075"/>
                  </a:cubicBezTo>
                  <a:cubicBezTo>
                    <a:pt x="6586" y="1516"/>
                    <a:pt x="6228" y="1875"/>
                    <a:pt x="5787" y="1875"/>
                  </a:cubicBezTo>
                  <a:cubicBezTo>
                    <a:pt x="5347" y="1875"/>
                    <a:pt x="4988" y="1516"/>
                    <a:pt x="4988" y="1075"/>
                  </a:cubicBezTo>
                  <a:cubicBezTo>
                    <a:pt x="4988" y="634"/>
                    <a:pt x="5347" y="275"/>
                    <a:pt x="5787" y="275"/>
                  </a:cubicBezTo>
                  <a:close/>
                  <a:moveTo>
                    <a:pt x="1563" y="1409"/>
                  </a:moveTo>
                  <a:lnTo>
                    <a:pt x="1563" y="2493"/>
                  </a:lnTo>
                  <a:lnTo>
                    <a:pt x="480" y="2493"/>
                  </a:lnTo>
                  <a:lnTo>
                    <a:pt x="1563" y="1409"/>
                  </a:lnTo>
                  <a:close/>
                  <a:moveTo>
                    <a:pt x="5793" y="1"/>
                  </a:moveTo>
                  <a:cubicBezTo>
                    <a:pt x="5244" y="1"/>
                    <a:pt x="4790" y="411"/>
                    <a:pt x="4721" y="941"/>
                  </a:cubicBezTo>
                  <a:lnTo>
                    <a:pt x="1713" y="941"/>
                  </a:lnTo>
                  <a:cubicBezTo>
                    <a:pt x="1713" y="941"/>
                    <a:pt x="1710" y="934"/>
                    <a:pt x="1708" y="934"/>
                  </a:cubicBezTo>
                  <a:lnTo>
                    <a:pt x="1703" y="934"/>
                  </a:lnTo>
                  <a:cubicBezTo>
                    <a:pt x="1697" y="934"/>
                    <a:pt x="1691" y="936"/>
                    <a:pt x="1686" y="937"/>
                  </a:cubicBezTo>
                  <a:lnTo>
                    <a:pt x="1685" y="937"/>
                  </a:lnTo>
                  <a:cubicBezTo>
                    <a:pt x="1677" y="938"/>
                    <a:pt x="1672" y="939"/>
                    <a:pt x="1666" y="942"/>
                  </a:cubicBezTo>
                  <a:cubicBezTo>
                    <a:pt x="1665" y="942"/>
                    <a:pt x="1664" y="943"/>
                    <a:pt x="1661" y="943"/>
                  </a:cubicBezTo>
                  <a:cubicBezTo>
                    <a:pt x="1656" y="946"/>
                    <a:pt x="1651" y="947"/>
                    <a:pt x="1646" y="949"/>
                  </a:cubicBezTo>
                  <a:lnTo>
                    <a:pt x="1645" y="949"/>
                  </a:lnTo>
                  <a:cubicBezTo>
                    <a:pt x="1639" y="953"/>
                    <a:pt x="1634" y="957"/>
                    <a:pt x="1629" y="960"/>
                  </a:cubicBezTo>
                  <a:cubicBezTo>
                    <a:pt x="1628" y="962"/>
                    <a:pt x="1626" y="962"/>
                    <a:pt x="1625" y="963"/>
                  </a:cubicBezTo>
                  <a:cubicBezTo>
                    <a:pt x="1619" y="967"/>
                    <a:pt x="1614" y="970"/>
                    <a:pt x="1611" y="975"/>
                  </a:cubicBezTo>
                  <a:lnTo>
                    <a:pt x="42" y="2543"/>
                  </a:lnTo>
                  <a:cubicBezTo>
                    <a:pt x="39" y="2547"/>
                    <a:pt x="35" y="2552"/>
                    <a:pt x="30" y="2556"/>
                  </a:cubicBezTo>
                  <a:cubicBezTo>
                    <a:pt x="29" y="2557"/>
                    <a:pt x="29" y="2558"/>
                    <a:pt x="28" y="2560"/>
                  </a:cubicBezTo>
                  <a:cubicBezTo>
                    <a:pt x="24" y="2566"/>
                    <a:pt x="21" y="2571"/>
                    <a:pt x="19" y="2576"/>
                  </a:cubicBezTo>
                  <a:cubicBezTo>
                    <a:pt x="19" y="2576"/>
                    <a:pt x="19" y="2577"/>
                    <a:pt x="17" y="2577"/>
                  </a:cubicBezTo>
                  <a:cubicBezTo>
                    <a:pt x="14" y="2583"/>
                    <a:pt x="12" y="2588"/>
                    <a:pt x="10" y="2593"/>
                  </a:cubicBezTo>
                  <a:cubicBezTo>
                    <a:pt x="10" y="2594"/>
                    <a:pt x="9" y="2595"/>
                    <a:pt x="9" y="2597"/>
                  </a:cubicBezTo>
                  <a:cubicBezTo>
                    <a:pt x="6" y="2603"/>
                    <a:pt x="5" y="2609"/>
                    <a:pt x="4" y="2615"/>
                  </a:cubicBezTo>
                  <a:lnTo>
                    <a:pt x="4" y="2616"/>
                  </a:lnTo>
                  <a:cubicBezTo>
                    <a:pt x="3" y="2622"/>
                    <a:pt x="3" y="2629"/>
                    <a:pt x="1" y="2634"/>
                  </a:cubicBezTo>
                  <a:lnTo>
                    <a:pt x="1" y="2640"/>
                  </a:lnTo>
                  <a:cubicBezTo>
                    <a:pt x="1" y="2641"/>
                    <a:pt x="1" y="2642"/>
                    <a:pt x="9" y="2645"/>
                  </a:cubicBezTo>
                  <a:lnTo>
                    <a:pt x="9" y="4545"/>
                  </a:lnTo>
                  <a:cubicBezTo>
                    <a:pt x="1" y="4623"/>
                    <a:pt x="65" y="4687"/>
                    <a:pt x="142" y="4687"/>
                  </a:cubicBezTo>
                  <a:cubicBezTo>
                    <a:pt x="220" y="4687"/>
                    <a:pt x="274" y="4545"/>
                    <a:pt x="274" y="4545"/>
                  </a:cubicBezTo>
                  <a:lnTo>
                    <a:pt x="274" y="2778"/>
                  </a:lnTo>
                  <a:lnTo>
                    <a:pt x="1703" y="2778"/>
                  </a:lnTo>
                  <a:cubicBezTo>
                    <a:pt x="1781" y="2778"/>
                    <a:pt x="1845" y="2714"/>
                    <a:pt x="1845" y="2635"/>
                  </a:cubicBezTo>
                  <a:lnTo>
                    <a:pt x="1845" y="1226"/>
                  </a:lnTo>
                  <a:lnTo>
                    <a:pt x="4715" y="1226"/>
                  </a:lnTo>
                  <a:cubicBezTo>
                    <a:pt x="4778" y="1708"/>
                    <a:pt x="5163" y="2092"/>
                    <a:pt x="5649" y="2155"/>
                  </a:cubicBezTo>
                  <a:lnTo>
                    <a:pt x="5649" y="9399"/>
                  </a:lnTo>
                  <a:lnTo>
                    <a:pt x="293" y="9399"/>
                  </a:lnTo>
                  <a:lnTo>
                    <a:pt x="293" y="5138"/>
                  </a:lnTo>
                  <a:cubicBezTo>
                    <a:pt x="293" y="5066"/>
                    <a:pt x="240" y="5001"/>
                    <a:pt x="169" y="4992"/>
                  </a:cubicBezTo>
                  <a:cubicBezTo>
                    <a:pt x="163" y="4992"/>
                    <a:pt x="157" y="4991"/>
                    <a:pt x="151" y="4991"/>
                  </a:cubicBezTo>
                  <a:cubicBezTo>
                    <a:pt x="73" y="4991"/>
                    <a:pt x="9" y="5054"/>
                    <a:pt x="9" y="5133"/>
                  </a:cubicBezTo>
                  <a:lnTo>
                    <a:pt x="9" y="9542"/>
                  </a:lnTo>
                  <a:cubicBezTo>
                    <a:pt x="9" y="9620"/>
                    <a:pt x="73" y="9684"/>
                    <a:pt x="152" y="9684"/>
                  </a:cubicBezTo>
                  <a:lnTo>
                    <a:pt x="5791" y="9684"/>
                  </a:lnTo>
                  <a:cubicBezTo>
                    <a:pt x="5869" y="9684"/>
                    <a:pt x="5933" y="9621"/>
                    <a:pt x="5933" y="9542"/>
                  </a:cubicBezTo>
                  <a:lnTo>
                    <a:pt x="5933" y="2155"/>
                  </a:lnTo>
                  <a:cubicBezTo>
                    <a:pt x="6490" y="2081"/>
                    <a:pt x="6915" y="1584"/>
                    <a:pt x="6871" y="999"/>
                  </a:cubicBezTo>
                  <a:cubicBezTo>
                    <a:pt x="6831" y="469"/>
                    <a:pt x="6404" y="44"/>
                    <a:pt x="5876" y="4"/>
                  </a:cubicBezTo>
                  <a:cubicBezTo>
                    <a:pt x="5848" y="2"/>
                    <a:pt x="5820" y="1"/>
                    <a:pt x="57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grpSp>
        <p:nvGrpSpPr>
          <p:cNvPr id="535" name="Google Shape;1065;p54">
            <a:extLst>
              <a:ext uri="{FF2B5EF4-FFF2-40B4-BE49-F238E27FC236}">
                <a16:creationId xmlns:a16="http://schemas.microsoft.com/office/drawing/2014/main" id="{E748DFC2-6FF9-4769-8224-60703A855801}"/>
              </a:ext>
            </a:extLst>
          </p:cNvPr>
          <p:cNvGrpSpPr/>
          <p:nvPr/>
        </p:nvGrpSpPr>
        <p:grpSpPr>
          <a:xfrm>
            <a:off x="455497" y="1558991"/>
            <a:ext cx="377339" cy="326841"/>
            <a:chOff x="6423174" y="2048844"/>
            <a:chExt cx="377339" cy="326841"/>
          </a:xfrm>
          <a:solidFill>
            <a:schemeClr val="bg1">
              <a:lumMod val="10000"/>
            </a:schemeClr>
          </a:solidFill>
        </p:grpSpPr>
        <p:sp>
          <p:nvSpPr>
            <p:cNvPr id="536" name="Google Shape;1066;p54">
              <a:extLst>
                <a:ext uri="{FF2B5EF4-FFF2-40B4-BE49-F238E27FC236}">
                  <a16:creationId xmlns:a16="http://schemas.microsoft.com/office/drawing/2014/main" id="{7E70BFC2-2820-613E-5D18-D453BD7A99DB}"/>
                </a:ext>
              </a:extLst>
            </p:cNvPr>
            <p:cNvSpPr/>
            <p:nvPr/>
          </p:nvSpPr>
          <p:spPr>
            <a:xfrm>
              <a:off x="6423174" y="2048844"/>
              <a:ext cx="377339" cy="326841"/>
            </a:xfrm>
            <a:custGeom>
              <a:avLst/>
              <a:gdLst/>
              <a:ahLst/>
              <a:cxnLst/>
              <a:rect l="l" t="t" r="r" b="b"/>
              <a:pathLst>
                <a:path w="9729" h="8427" extrusionOk="0">
                  <a:moveTo>
                    <a:pt x="8600" y="273"/>
                  </a:moveTo>
                  <a:cubicBezTo>
                    <a:pt x="9041" y="273"/>
                    <a:pt x="9400" y="632"/>
                    <a:pt x="9400" y="1073"/>
                  </a:cubicBezTo>
                  <a:cubicBezTo>
                    <a:pt x="9400" y="1514"/>
                    <a:pt x="9041" y="1873"/>
                    <a:pt x="8600" y="1873"/>
                  </a:cubicBezTo>
                  <a:cubicBezTo>
                    <a:pt x="8160" y="1873"/>
                    <a:pt x="7802" y="1514"/>
                    <a:pt x="7802" y="1073"/>
                  </a:cubicBezTo>
                  <a:cubicBezTo>
                    <a:pt x="7802" y="632"/>
                    <a:pt x="8160" y="273"/>
                    <a:pt x="8600" y="273"/>
                  </a:cubicBezTo>
                  <a:close/>
                  <a:moveTo>
                    <a:pt x="8605" y="0"/>
                  </a:moveTo>
                  <a:cubicBezTo>
                    <a:pt x="8055" y="0"/>
                    <a:pt x="7600" y="410"/>
                    <a:pt x="7529" y="940"/>
                  </a:cubicBezTo>
                  <a:lnTo>
                    <a:pt x="458" y="940"/>
                  </a:lnTo>
                  <a:cubicBezTo>
                    <a:pt x="207" y="940"/>
                    <a:pt x="2" y="1145"/>
                    <a:pt x="2" y="1395"/>
                  </a:cubicBezTo>
                  <a:lnTo>
                    <a:pt x="2" y="2644"/>
                  </a:lnTo>
                  <a:cubicBezTo>
                    <a:pt x="2" y="2717"/>
                    <a:pt x="55" y="2781"/>
                    <a:pt x="127" y="2791"/>
                  </a:cubicBezTo>
                  <a:cubicBezTo>
                    <a:pt x="133" y="2792"/>
                    <a:pt x="139" y="2792"/>
                    <a:pt x="145" y="2792"/>
                  </a:cubicBezTo>
                  <a:cubicBezTo>
                    <a:pt x="222" y="2792"/>
                    <a:pt x="286" y="2728"/>
                    <a:pt x="286" y="2649"/>
                  </a:cubicBezTo>
                  <a:lnTo>
                    <a:pt x="286" y="1395"/>
                  </a:lnTo>
                  <a:cubicBezTo>
                    <a:pt x="286" y="1300"/>
                    <a:pt x="363" y="1224"/>
                    <a:pt x="458" y="1224"/>
                  </a:cubicBezTo>
                  <a:lnTo>
                    <a:pt x="7529" y="1224"/>
                  </a:lnTo>
                  <a:cubicBezTo>
                    <a:pt x="7593" y="1706"/>
                    <a:pt x="7978" y="2090"/>
                    <a:pt x="8461" y="2154"/>
                  </a:cubicBezTo>
                  <a:lnTo>
                    <a:pt x="8461" y="7032"/>
                  </a:lnTo>
                  <a:cubicBezTo>
                    <a:pt x="8461" y="7127"/>
                    <a:pt x="8384" y="7203"/>
                    <a:pt x="8289" y="7203"/>
                  </a:cubicBezTo>
                  <a:lnTo>
                    <a:pt x="2798" y="7203"/>
                  </a:lnTo>
                  <a:cubicBezTo>
                    <a:pt x="2769" y="7203"/>
                    <a:pt x="2738" y="7214"/>
                    <a:pt x="2713" y="7233"/>
                  </a:cubicBezTo>
                  <a:lnTo>
                    <a:pt x="1685" y="8001"/>
                  </a:lnTo>
                  <a:lnTo>
                    <a:pt x="1685" y="7346"/>
                  </a:lnTo>
                  <a:cubicBezTo>
                    <a:pt x="1685" y="7268"/>
                    <a:pt x="1622" y="7203"/>
                    <a:pt x="1543" y="7203"/>
                  </a:cubicBezTo>
                  <a:lnTo>
                    <a:pt x="340" y="7203"/>
                  </a:lnTo>
                  <a:cubicBezTo>
                    <a:pt x="311" y="7203"/>
                    <a:pt x="284" y="7178"/>
                    <a:pt x="284" y="7146"/>
                  </a:cubicBezTo>
                  <a:lnTo>
                    <a:pt x="284" y="3181"/>
                  </a:lnTo>
                  <a:cubicBezTo>
                    <a:pt x="284" y="3168"/>
                    <a:pt x="279" y="3155"/>
                    <a:pt x="269" y="3145"/>
                  </a:cubicBezTo>
                  <a:cubicBezTo>
                    <a:pt x="228" y="3104"/>
                    <a:pt x="183" y="3087"/>
                    <a:pt x="143" y="3087"/>
                  </a:cubicBezTo>
                  <a:cubicBezTo>
                    <a:pt x="64" y="3087"/>
                    <a:pt x="0" y="3151"/>
                    <a:pt x="0" y="3230"/>
                  </a:cubicBezTo>
                  <a:lnTo>
                    <a:pt x="0" y="7338"/>
                  </a:lnTo>
                  <a:cubicBezTo>
                    <a:pt x="0" y="7419"/>
                    <a:pt x="68" y="7487"/>
                    <a:pt x="149" y="7487"/>
                  </a:cubicBezTo>
                  <a:lnTo>
                    <a:pt x="1400" y="7487"/>
                  </a:lnTo>
                  <a:lnTo>
                    <a:pt x="1400" y="8280"/>
                  </a:lnTo>
                  <a:cubicBezTo>
                    <a:pt x="1400" y="8317"/>
                    <a:pt x="1414" y="8354"/>
                    <a:pt x="1439" y="8382"/>
                  </a:cubicBezTo>
                  <a:cubicBezTo>
                    <a:pt x="1468" y="8412"/>
                    <a:pt x="1505" y="8426"/>
                    <a:pt x="1542" y="8426"/>
                  </a:cubicBezTo>
                  <a:cubicBezTo>
                    <a:pt x="1572" y="8426"/>
                    <a:pt x="1603" y="8417"/>
                    <a:pt x="1627" y="8396"/>
                  </a:cubicBezTo>
                  <a:lnTo>
                    <a:pt x="2845" y="7485"/>
                  </a:lnTo>
                  <a:lnTo>
                    <a:pt x="8288" y="7485"/>
                  </a:lnTo>
                  <a:cubicBezTo>
                    <a:pt x="8540" y="7485"/>
                    <a:pt x="8743" y="7281"/>
                    <a:pt x="8743" y="7030"/>
                  </a:cubicBezTo>
                  <a:lnTo>
                    <a:pt x="8743" y="2153"/>
                  </a:lnTo>
                  <a:cubicBezTo>
                    <a:pt x="9302" y="2080"/>
                    <a:pt x="9728" y="1583"/>
                    <a:pt x="9683" y="998"/>
                  </a:cubicBezTo>
                  <a:cubicBezTo>
                    <a:pt x="9644" y="469"/>
                    <a:pt x="9216" y="45"/>
                    <a:pt x="8689" y="3"/>
                  </a:cubicBezTo>
                  <a:cubicBezTo>
                    <a:pt x="8661" y="1"/>
                    <a:pt x="8633" y="0"/>
                    <a:pt x="86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7" name="Google Shape;1067;p54">
              <a:extLst>
                <a:ext uri="{FF2B5EF4-FFF2-40B4-BE49-F238E27FC236}">
                  <a16:creationId xmlns:a16="http://schemas.microsoft.com/office/drawing/2014/main" id="{F78F1F2C-6C75-97C0-FDE6-6B634E98884C}"/>
                </a:ext>
              </a:extLst>
            </p:cNvPr>
            <p:cNvSpPr/>
            <p:nvPr/>
          </p:nvSpPr>
          <p:spPr>
            <a:xfrm>
              <a:off x="6465799" y="2170396"/>
              <a:ext cx="254274" cy="35294"/>
            </a:xfrm>
            <a:custGeom>
              <a:avLst/>
              <a:gdLst/>
              <a:ahLst/>
              <a:cxnLst/>
              <a:rect l="l" t="t" r="r" b="b"/>
              <a:pathLst>
                <a:path w="6556" h="910" extrusionOk="0">
                  <a:moveTo>
                    <a:pt x="6062" y="285"/>
                  </a:moveTo>
                  <a:cubicBezTo>
                    <a:pt x="6154" y="285"/>
                    <a:pt x="6234" y="353"/>
                    <a:pt x="6239" y="444"/>
                  </a:cubicBezTo>
                  <a:cubicBezTo>
                    <a:pt x="6246" y="543"/>
                    <a:pt x="6167" y="624"/>
                    <a:pt x="6069" y="624"/>
                  </a:cubicBezTo>
                  <a:lnTo>
                    <a:pt x="474" y="624"/>
                  </a:lnTo>
                  <a:cubicBezTo>
                    <a:pt x="384" y="624"/>
                    <a:pt x="304" y="556"/>
                    <a:pt x="298" y="465"/>
                  </a:cubicBezTo>
                  <a:cubicBezTo>
                    <a:pt x="293" y="367"/>
                    <a:pt x="370" y="285"/>
                    <a:pt x="468" y="285"/>
                  </a:cubicBezTo>
                  <a:close/>
                  <a:moveTo>
                    <a:pt x="455" y="1"/>
                  </a:moveTo>
                  <a:cubicBezTo>
                    <a:pt x="205" y="1"/>
                    <a:pt x="3" y="203"/>
                    <a:pt x="3" y="455"/>
                  </a:cubicBezTo>
                  <a:cubicBezTo>
                    <a:pt x="1" y="705"/>
                    <a:pt x="205" y="909"/>
                    <a:pt x="457" y="909"/>
                  </a:cubicBezTo>
                  <a:lnTo>
                    <a:pt x="6072" y="909"/>
                  </a:lnTo>
                  <a:cubicBezTo>
                    <a:pt x="6340" y="909"/>
                    <a:pt x="6556" y="691"/>
                    <a:pt x="6537" y="423"/>
                  </a:cubicBezTo>
                  <a:cubicBezTo>
                    <a:pt x="6520" y="187"/>
                    <a:pt x="6324" y="1"/>
                    <a:pt x="60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8" name="Google Shape;1068;p54">
              <a:extLst>
                <a:ext uri="{FF2B5EF4-FFF2-40B4-BE49-F238E27FC236}">
                  <a16:creationId xmlns:a16="http://schemas.microsoft.com/office/drawing/2014/main" id="{DAD18C2B-BADF-471A-16CA-843F2ADEC730}"/>
                </a:ext>
              </a:extLst>
            </p:cNvPr>
            <p:cNvSpPr/>
            <p:nvPr/>
          </p:nvSpPr>
          <p:spPr>
            <a:xfrm>
              <a:off x="6465799" y="2121178"/>
              <a:ext cx="254274" cy="35333"/>
            </a:xfrm>
            <a:custGeom>
              <a:avLst/>
              <a:gdLst/>
              <a:ahLst/>
              <a:cxnLst/>
              <a:rect l="l" t="t" r="r" b="b"/>
              <a:pathLst>
                <a:path w="6556" h="911" extrusionOk="0">
                  <a:moveTo>
                    <a:pt x="6062" y="285"/>
                  </a:moveTo>
                  <a:cubicBezTo>
                    <a:pt x="6154" y="285"/>
                    <a:pt x="6234" y="354"/>
                    <a:pt x="6239" y="446"/>
                  </a:cubicBezTo>
                  <a:cubicBezTo>
                    <a:pt x="6246" y="544"/>
                    <a:pt x="6167" y="626"/>
                    <a:pt x="6069" y="626"/>
                  </a:cubicBezTo>
                  <a:lnTo>
                    <a:pt x="474" y="626"/>
                  </a:lnTo>
                  <a:cubicBezTo>
                    <a:pt x="384" y="626"/>
                    <a:pt x="304" y="558"/>
                    <a:pt x="298" y="467"/>
                  </a:cubicBezTo>
                  <a:cubicBezTo>
                    <a:pt x="293" y="368"/>
                    <a:pt x="370" y="285"/>
                    <a:pt x="468" y="285"/>
                  </a:cubicBezTo>
                  <a:close/>
                  <a:moveTo>
                    <a:pt x="455" y="1"/>
                  </a:moveTo>
                  <a:cubicBezTo>
                    <a:pt x="205" y="1"/>
                    <a:pt x="3" y="204"/>
                    <a:pt x="3" y="454"/>
                  </a:cubicBezTo>
                  <a:cubicBezTo>
                    <a:pt x="1" y="706"/>
                    <a:pt x="205" y="910"/>
                    <a:pt x="457" y="910"/>
                  </a:cubicBezTo>
                  <a:lnTo>
                    <a:pt x="6072" y="910"/>
                  </a:lnTo>
                  <a:cubicBezTo>
                    <a:pt x="6340" y="910"/>
                    <a:pt x="6556" y="691"/>
                    <a:pt x="6537" y="423"/>
                  </a:cubicBezTo>
                  <a:cubicBezTo>
                    <a:pt x="6520" y="187"/>
                    <a:pt x="6324" y="1"/>
                    <a:pt x="60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9" name="Google Shape;1069;p54">
              <a:extLst>
                <a:ext uri="{FF2B5EF4-FFF2-40B4-BE49-F238E27FC236}">
                  <a16:creationId xmlns:a16="http://schemas.microsoft.com/office/drawing/2014/main" id="{97FD966C-6B06-53B0-4322-C7FDE3FE41FA}"/>
                </a:ext>
              </a:extLst>
            </p:cNvPr>
            <p:cNvSpPr/>
            <p:nvPr/>
          </p:nvSpPr>
          <p:spPr>
            <a:xfrm>
              <a:off x="6465139" y="2218878"/>
              <a:ext cx="254934" cy="35256"/>
            </a:xfrm>
            <a:custGeom>
              <a:avLst/>
              <a:gdLst/>
              <a:ahLst/>
              <a:cxnLst/>
              <a:rect l="l" t="t" r="r" b="b"/>
              <a:pathLst>
                <a:path w="6573" h="909" extrusionOk="0">
                  <a:moveTo>
                    <a:pt x="6079" y="283"/>
                  </a:moveTo>
                  <a:cubicBezTo>
                    <a:pt x="6171" y="283"/>
                    <a:pt x="6251" y="351"/>
                    <a:pt x="6256" y="443"/>
                  </a:cubicBezTo>
                  <a:cubicBezTo>
                    <a:pt x="6263" y="541"/>
                    <a:pt x="6184" y="624"/>
                    <a:pt x="6086" y="624"/>
                  </a:cubicBezTo>
                  <a:lnTo>
                    <a:pt x="491" y="624"/>
                  </a:lnTo>
                  <a:cubicBezTo>
                    <a:pt x="401" y="624"/>
                    <a:pt x="321" y="555"/>
                    <a:pt x="315" y="464"/>
                  </a:cubicBezTo>
                  <a:cubicBezTo>
                    <a:pt x="310" y="366"/>
                    <a:pt x="387" y="283"/>
                    <a:pt x="485" y="283"/>
                  </a:cubicBezTo>
                  <a:close/>
                  <a:moveTo>
                    <a:pt x="485" y="0"/>
                  </a:moveTo>
                  <a:cubicBezTo>
                    <a:pt x="217" y="0"/>
                    <a:pt x="1" y="218"/>
                    <a:pt x="20" y="486"/>
                  </a:cubicBezTo>
                  <a:cubicBezTo>
                    <a:pt x="37" y="723"/>
                    <a:pt x="233" y="908"/>
                    <a:pt x="474" y="908"/>
                  </a:cubicBezTo>
                  <a:lnTo>
                    <a:pt x="6089" y="908"/>
                  </a:lnTo>
                  <a:cubicBezTo>
                    <a:pt x="6357" y="908"/>
                    <a:pt x="6573" y="689"/>
                    <a:pt x="6554" y="422"/>
                  </a:cubicBezTo>
                  <a:cubicBezTo>
                    <a:pt x="6537" y="186"/>
                    <a:pt x="6341" y="0"/>
                    <a:pt x="61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40" name="Google Shape;1070;p54">
              <a:extLst>
                <a:ext uri="{FF2B5EF4-FFF2-40B4-BE49-F238E27FC236}">
                  <a16:creationId xmlns:a16="http://schemas.microsoft.com/office/drawing/2014/main" id="{F0C0C378-05AD-B570-F61A-807B12005A65}"/>
                </a:ext>
              </a:extLst>
            </p:cNvPr>
            <p:cNvSpPr/>
            <p:nvPr/>
          </p:nvSpPr>
          <p:spPr>
            <a:xfrm>
              <a:off x="6465682" y="2267281"/>
              <a:ext cx="126905" cy="35294"/>
            </a:xfrm>
            <a:custGeom>
              <a:avLst/>
              <a:gdLst/>
              <a:ahLst/>
              <a:cxnLst/>
              <a:rect l="l" t="t" r="r" b="b"/>
              <a:pathLst>
                <a:path w="3272" h="910" extrusionOk="0">
                  <a:moveTo>
                    <a:pt x="2787" y="284"/>
                  </a:moveTo>
                  <a:cubicBezTo>
                    <a:pt x="2878" y="284"/>
                    <a:pt x="2958" y="353"/>
                    <a:pt x="2963" y="443"/>
                  </a:cubicBezTo>
                  <a:cubicBezTo>
                    <a:pt x="2971" y="542"/>
                    <a:pt x="2891" y="625"/>
                    <a:pt x="2793" y="625"/>
                  </a:cubicBezTo>
                  <a:lnTo>
                    <a:pt x="466" y="625"/>
                  </a:lnTo>
                  <a:cubicBezTo>
                    <a:pt x="375" y="625"/>
                    <a:pt x="294" y="556"/>
                    <a:pt x="289" y="464"/>
                  </a:cubicBezTo>
                  <a:cubicBezTo>
                    <a:pt x="283" y="367"/>
                    <a:pt x="361" y="284"/>
                    <a:pt x="460" y="284"/>
                  </a:cubicBezTo>
                  <a:close/>
                  <a:moveTo>
                    <a:pt x="454" y="0"/>
                  </a:moveTo>
                  <a:cubicBezTo>
                    <a:pt x="203" y="0"/>
                    <a:pt x="1" y="204"/>
                    <a:pt x="1" y="454"/>
                  </a:cubicBezTo>
                  <a:cubicBezTo>
                    <a:pt x="1" y="705"/>
                    <a:pt x="203" y="910"/>
                    <a:pt x="454" y="910"/>
                  </a:cubicBezTo>
                  <a:lnTo>
                    <a:pt x="2787" y="910"/>
                  </a:lnTo>
                  <a:cubicBezTo>
                    <a:pt x="3055" y="910"/>
                    <a:pt x="3271" y="690"/>
                    <a:pt x="3252" y="422"/>
                  </a:cubicBezTo>
                  <a:cubicBezTo>
                    <a:pt x="3235" y="187"/>
                    <a:pt x="3039"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sp>
        <p:nvSpPr>
          <p:cNvPr id="4" name="Google Shape;483;p41">
            <a:extLst>
              <a:ext uri="{FF2B5EF4-FFF2-40B4-BE49-F238E27FC236}">
                <a16:creationId xmlns:a16="http://schemas.microsoft.com/office/drawing/2014/main" id="{38A12C26-C2D6-2421-32C3-1BF147B18B67}"/>
              </a:ext>
            </a:extLst>
          </p:cNvPr>
          <p:cNvSpPr txBox="1">
            <a:spLocks/>
          </p:cNvSpPr>
          <p:nvPr/>
        </p:nvSpPr>
        <p:spPr>
          <a:xfrm>
            <a:off x="1130100" y="3665119"/>
            <a:ext cx="70995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LONG-SHORT TERM MEMORY</a:t>
            </a:r>
          </a:p>
        </p:txBody>
      </p:sp>
      <p:cxnSp>
        <p:nvCxnSpPr>
          <p:cNvPr id="5" name="Google Shape;522;p41">
            <a:extLst>
              <a:ext uri="{FF2B5EF4-FFF2-40B4-BE49-F238E27FC236}">
                <a16:creationId xmlns:a16="http://schemas.microsoft.com/office/drawing/2014/main" id="{B5C6F7F8-A4C4-36C8-6362-B2B1D9D3BEF0}"/>
              </a:ext>
            </a:extLst>
          </p:cNvPr>
          <p:cNvCxnSpPr>
            <a:cxnSpLocks/>
          </p:cNvCxnSpPr>
          <p:nvPr/>
        </p:nvCxnSpPr>
        <p:spPr>
          <a:xfrm>
            <a:off x="983845" y="3665119"/>
            <a:ext cx="0" cy="678628"/>
          </a:xfrm>
          <a:prstGeom prst="straightConnector1">
            <a:avLst/>
          </a:prstGeom>
          <a:noFill/>
          <a:ln w="28575" cap="flat" cmpd="sng">
            <a:solidFill>
              <a:schemeClr val="bg1">
                <a:lumMod val="10000"/>
              </a:schemeClr>
            </a:solidFill>
            <a:prstDash val="solid"/>
            <a:round/>
            <a:headEnd type="none" w="med" len="med"/>
            <a:tailEnd type="none" w="med" len="med"/>
          </a:ln>
        </p:spPr>
      </p:cxnSp>
      <p:sp>
        <p:nvSpPr>
          <p:cNvPr id="6" name="Google Shape;484;p41">
            <a:extLst>
              <a:ext uri="{FF2B5EF4-FFF2-40B4-BE49-F238E27FC236}">
                <a16:creationId xmlns:a16="http://schemas.microsoft.com/office/drawing/2014/main" id="{9695C171-F88C-4949-5DC0-6F7B0CF27631}"/>
              </a:ext>
            </a:extLst>
          </p:cNvPr>
          <p:cNvSpPr txBox="1">
            <a:spLocks/>
          </p:cNvSpPr>
          <p:nvPr/>
        </p:nvSpPr>
        <p:spPr>
          <a:xfrm>
            <a:off x="1130100" y="4004433"/>
            <a:ext cx="7198539" cy="36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solidFill>
                  <a:schemeClr val="bg1">
                    <a:lumMod val="10000"/>
                  </a:schemeClr>
                </a:solidFill>
              </a:rPr>
              <a:t>Recurrent Neural networks architecture with long term dependencies</a:t>
            </a:r>
          </a:p>
        </p:txBody>
      </p:sp>
      <p:grpSp>
        <p:nvGrpSpPr>
          <p:cNvPr id="7" name="Google Shape;1055;p54">
            <a:extLst>
              <a:ext uri="{FF2B5EF4-FFF2-40B4-BE49-F238E27FC236}">
                <a16:creationId xmlns:a16="http://schemas.microsoft.com/office/drawing/2014/main" id="{5F17C669-01F4-BC41-30A3-2E34BB7C23AC}"/>
              </a:ext>
            </a:extLst>
          </p:cNvPr>
          <p:cNvGrpSpPr/>
          <p:nvPr/>
        </p:nvGrpSpPr>
        <p:grpSpPr>
          <a:xfrm>
            <a:off x="510067" y="3804344"/>
            <a:ext cx="268198" cy="375633"/>
            <a:chOff x="6477706" y="1416959"/>
            <a:chExt cx="268198" cy="375633"/>
          </a:xfrm>
          <a:solidFill>
            <a:schemeClr val="bg1">
              <a:lumMod val="10000"/>
            </a:schemeClr>
          </a:solidFill>
        </p:grpSpPr>
        <p:sp>
          <p:nvSpPr>
            <p:cNvPr id="8" name="Google Shape;1056;p54">
              <a:extLst>
                <a:ext uri="{FF2B5EF4-FFF2-40B4-BE49-F238E27FC236}">
                  <a16:creationId xmlns:a16="http://schemas.microsoft.com/office/drawing/2014/main" id="{40BCF62F-154B-F437-C26B-FAE5A64DF93B}"/>
                </a:ext>
              </a:extLst>
            </p:cNvPr>
            <p:cNvSpPr/>
            <p:nvPr/>
          </p:nvSpPr>
          <p:spPr>
            <a:xfrm>
              <a:off x="6563188" y="1514270"/>
              <a:ext cx="59535" cy="35372"/>
            </a:xfrm>
            <a:custGeom>
              <a:avLst/>
              <a:gdLst/>
              <a:ahLst/>
              <a:cxnLst/>
              <a:rect l="l" t="t" r="r" b="b"/>
              <a:pathLst>
                <a:path w="1535" h="912" extrusionOk="0">
                  <a:moveTo>
                    <a:pt x="1251" y="286"/>
                  </a:moveTo>
                  <a:lnTo>
                    <a:pt x="1251" y="626"/>
                  </a:lnTo>
                  <a:lnTo>
                    <a:pt x="286" y="626"/>
                  </a:lnTo>
                  <a:lnTo>
                    <a:pt x="286" y="286"/>
                  </a:lnTo>
                  <a:close/>
                  <a:moveTo>
                    <a:pt x="143" y="1"/>
                  </a:moveTo>
                  <a:cubicBezTo>
                    <a:pt x="66" y="1"/>
                    <a:pt x="1" y="64"/>
                    <a:pt x="1" y="143"/>
                  </a:cubicBezTo>
                  <a:lnTo>
                    <a:pt x="1" y="769"/>
                  </a:lnTo>
                  <a:cubicBezTo>
                    <a:pt x="1" y="846"/>
                    <a:pt x="64" y="911"/>
                    <a:pt x="143" y="911"/>
                  </a:cubicBezTo>
                  <a:lnTo>
                    <a:pt x="1392" y="911"/>
                  </a:lnTo>
                  <a:cubicBezTo>
                    <a:pt x="1472" y="911"/>
                    <a:pt x="1535" y="848"/>
                    <a:pt x="1535" y="769"/>
                  </a:cubicBezTo>
                  <a:lnTo>
                    <a:pt x="1535" y="143"/>
                  </a:lnTo>
                  <a:cubicBezTo>
                    <a:pt x="1535" y="65"/>
                    <a:pt x="1472" y="1"/>
                    <a:pt x="1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9" name="Google Shape;1057;p54">
              <a:extLst>
                <a:ext uri="{FF2B5EF4-FFF2-40B4-BE49-F238E27FC236}">
                  <a16:creationId xmlns:a16="http://schemas.microsoft.com/office/drawing/2014/main" id="{9FAA2960-773A-32EC-18DA-D1F98EA53CE9}"/>
                </a:ext>
              </a:extLst>
            </p:cNvPr>
            <p:cNvSpPr/>
            <p:nvPr/>
          </p:nvSpPr>
          <p:spPr>
            <a:xfrm>
              <a:off x="6513853" y="1562790"/>
              <a:ext cx="157739" cy="11015"/>
            </a:xfrm>
            <a:custGeom>
              <a:avLst/>
              <a:gdLst/>
              <a:ahLst/>
              <a:cxnLst/>
              <a:rect l="l" t="t" r="r" b="b"/>
              <a:pathLst>
                <a:path w="4067" h="284" extrusionOk="0">
                  <a:moveTo>
                    <a:pt x="152" y="0"/>
                  </a:moveTo>
                  <a:cubicBezTo>
                    <a:pt x="68" y="0"/>
                    <a:pt x="0" y="74"/>
                    <a:pt x="11" y="159"/>
                  </a:cubicBezTo>
                  <a:cubicBezTo>
                    <a:pt x="20" y="232"/>
                    <a:pt x="86" y="284"/>
                    <a:pt x="159" y="284"/>
                  </a:cubicBezTo>
                  <a:lnTo>
                    <a:pt x="3909" y="284"/>
                  </a:lnTo>
                  <a:cubicBezTo>
                    <a:pt x="3982" y="284"/>
                    <a:pt x="4047" y="231"/>
                    <a:pt x="4056" y="159"/>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0" name="Google Shape;1058;p54">
              <a:extLst>
                <a:ext uri="{FF2B5EF4-FFF2-40B4-BE49-F238E27FC236}">
                  <a16:creationId xmlns:a16="http://schemas.microsoft.com/office/drawing/2014/main" id="{4956FD1B-0C57-07FB-4A32-B29CEDA3B59E}"/>
                </a:ext>
              </a:extLst>
            </p:cNvPr>
            <p:cNvSpPr/>
            <p:nvPr/>
          </p:nvSpPr>
          <p:spPr>
            <a:xfrm>
              <a:off x="6513892" y="1587031"/>
              <a:ext cx="157739" cy="11015"/>
            </a:xfrm>
            <a:custGeom>
              <a:avLst/>
              <a:gdLst/>
              <a:ahLst/>
              <a:cxnLst/>
              <a:rect l="l" t="t" r="r" b="b"/>
              <a:pathLst>
                <a:path w="4067" h="284" extrusionOk="0">
                  <a:moveTo>
                    <a:pt x="158" y="1"/>
                  </a:moveTo>
                  <a:cubicBezTo>
                    <a:pt x="85" y="1"/>
                    <a:pt x="20" y="53"/>
                    <a:pt x="11" y="124"/>
                  </a:cubicBezTo>
                  <a:cubicBezTo>
                    <a:pt x="0" y="210"/>
                    <a:pt x="68" y="283"/>
                    <a:pt x="152" y="283"/>
                  </a:cubicBezTo>
                  <a:lnTo>
                    <a:pt x="3909" y="283"/>
                  </a:lnTo>
                  <a:cubicBezTo>
                    <a:pt x="3982" y="283"/>
                    <a:pt x="4047" y="231"/>
                    <a:pt x="4056" y="160"/>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2" name="Google Shape;1059;p54">
              <a:extLst>
                <a:ext uri="{FF2B5EF4-FFF2-40B4-BE49-F238E27FC236}">
                  <a16:creationId xmlns:a16="http://schemas.microsoft.com/office/drawing/2014/main" id="{F9325DA8-5310-3AF9-1546-6D5255F93B45}"/>
                </a:ext>
              </a:extLst>
            </p:cNvPr>
            <p:cNvSpPr/>
            <p:nvPr/>
          </p:nvSpPr>
          <p:spPr>
            <a:xfrm>
              <a:off x="6513892" y="1611233"/>
              <a:ext cx="157739" cy="11054"/>
            </a:xfrm>
            <a:custGeom>
              <a:avLst/>
              <a:gdLst/>
              <a:ahLst/>
              <a:cxnLst/>
              <a:rect l="l" t="t" r="r" b="b"/>
              <a:pathLst>
                <a:path w="4067" h="285" extrusionOk="0">
                  <a:moveTo>
                    <a:pt x="158" y="0"/>
                  </a:moveTo>
                  <a:cubicBezTo>
                    <a:pt x="85" y="0"/>
                    <a:pt x="20" y="53"/>
                    <a:pt x="11" y="124"/>
                  </a:cubicBezTo>
                  <a:cubicBezTo>
                    <a:pt x="0" y="211"/>
                    <a:pt x="68" y="284"/>
                    <a:pt x="152" y="284"/>
                  </a:cubicBezTo>
                  <a:lnTo>
                    <a:pt x="3909" y="284"/>
                  </a:lnTo>
                  <a:cubicBezTo>
                    <a:pt x="3982" y="284"/>
                    <a:pt x="4047" y="231"/>
                    <a:pt x="4056" y="160"/>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3" name="Google Shape;1060;p54">
              <a:extLst>
                <a:ext uri="{FF2B5EF4-FFF2-40B4-BE49-F238E27FC236}">
                  <a16:creationId xmlns:a16="http://schemas.microsoft.com/office/drawing/2014/main" id="{B328DFE1-601C-BE58-E8F7-E92707EAE0EA}"/>
                </a:ext>
              </a:extLst>
            </p:cNvPr>
            <p:cNvSpPr/>
            <p:nvPr/>
          </p:nvSpPr>
          <p:spPr>
            <a:xfrm>
              <a:off x="6513892" y="1635435"/>
              <a:ext cx="157739" cy="11054"/>
            </a:xfrm>
            <a:custGeom>
              <a:avLst/>
              <a:gdLst/>
              <a:ahLst/>
              <a:cxnLst/>
              <a:rect l="l" t="t" r="r" b="b"/>
              <a:pathLst>
                <a:path w="4067" h="285" extrusionOk="0">
                  <a:moveTo>
                    <a:pt x="158" y="1"/>
                  </a:moveTo>
                  <a:cubicBezTo>
                    <a:pt x="85" y="1"/>
                    <a:pt x="20" y="54"/>
                    <a:pt x="11" y="125"/>
                  </a:cubicBezTo>
                  <a:cubicBezTo>
                    <a:pt x="0" y="211"/>
                    <a:pt x="68" y="285"/>
                    <a:pt x="152" y="285"/>
                  </a:cubicBezTo>
                  <a:lnTo>
                    <a:pt x="3909" y="285"/>
                  </a:lnTo>
                  <a:cubicBezTo>
                    <a:pt x="3982" y="285"/>
                    <a:pt x="4047" y="232"/>
                    <a:pt x="4056" y="161"/>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 name="Google Shape;1061;p54">
              <a:extLst>
                <a:ext uri="{FF2B5EF4-FFF2-40B4-BE49-F238E27FC236}">
                  <a16:creationId xmlns:a16="http://schemas.microsoft.com/office/drawing/2014/main" id="{E5B02F49-BED5-E9C5-F968-89D3E73FB5BF}"/>
                </a:ext>
              </a:extLst>
            </p:cNvPr>
            <p:cNvSpPr/>
            <p:nvPr/>
          </p:nvSpPr>
          <p:spPr>
            <a:xfrm>
              <a:off x="6513892" y="1659714"/>
              <a:ext cx="157739" cy="11054"/>
            </a:xfrm>
            <a:custGeom>
              <a:avLst/>
              <a:gdLst/>
              <a:ahLst/>
              <a:cxnLst/>
              <a:rect l="l" t="t" r="r" b="b"/>
              <a:pathLst>
                <a:path w="4067" h="285" extrusionOk="0">
                  <a:moveTo>
                    <a:pt x="158" y="1"/>
                  </a:moveTo>
                  <a:cubicBezTo>
                    <a:pt x="85" y="1"/>
                    <a:pt x="20" y="53"/>
                    <a:pt x="11" y="124"/>
                  </a:cubicBezTo>
                  <a:cubicBezTo>
                    <a:pt x="0" y="210"/>
                    <a:pt x="68" y="284"/>
                    <a:pt x="152" y="284"/>
                  </a:cubicBezTo>
                  <a:lnTo>
                    <a:pt x="3909" y="284"/>
                  </a:lnTo>
                  <a:cubicBezTo>
                    <a:pt x="3982" y="284"/>
                    <a:pt x="4047" y="232"/>
                    <a:pt x="4056" y="160"/>
                  </a:cubicBezTo>
                  <a:cubicBezTo>
                    <a:pt x="4067" y="74"/>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5" name="Google Shape;1062;p54">
              <a:extLst>
                <a:ext uri="{FF2B5EF4-FFF2-40B4-BE49-F238E27FC236}">
                  <a16:creationId xmlns:a16="http://schemas.microsoft.com/office/drawing/2014/main" id="{711140EF-9C8D-BB8C-4315-DE6080168274}"/>
                </a:ext>
              </a:extLst>
            </p:cNvPr>
            <p:cNvSpPr/>
            <p:nvPr/>
          </p:nvSpPr>
          <p:spPr>
            <a:xfrm>
              <a:off x="6513892" y="1683916"/>
              <a:ext cx="72644" cy="11015"/>
            </a:xfrm>
            <a:custGeom>
              <a:avLst/>
              <a:gdLst/>
              <a:ahLst/>
              <a:cxnLst/>
              <a:rect l="l" t="t" r="r" b="b"/>
              <a:pathLst>
                <a:path w="1873" h="284" extrusionOk="0">
                  <a:moveTo>
                    <a:pt x="158" y="0"/>
                  </a:moveTo>
                  <a:cubicBezTo>
                    <a:pt x="85" y="0"/>
                    <a:pt x="20" y="53"/>
                    <a:pt x="11" y="125"/>
                  </a:cubicBezTo>
                  <a:cubicBezTo>
                    <a:pt x="0" y="210"/>
                    <a:pt x="68" y="284"/>
                    <a:pt x="152" y="284"/>
                  </a:cubicBezTo>
                  <a:lnTo>
                    <a:pt x="1715" y="284"/>
                  </a:lnTo>
                  <a:cubicBezTo>
                    <a:pt x="1788" y="284"/>
                    <a:pt x="1852" y="231"/>
                    <a:pt x="1862" y="159"/>
                  </a:cubicBezTo>
                  <a:cubicBezTo>
                    <a:pt x="1872" y="74"/>
                    <a:pt x="1805" y="0"/>
                    <a:pt x="17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6" name="Google Shape;1063;p54">
              <a:extLst>
                <a:ext uri="{FF2B5EF4-FFF2-40B4-BE49-F238E27FC236}">
                  <a16:creationId xmlns:a16="http://schemas.microsoft.com/office/drawing/2014/main" id="{462F2FCE-1A23-6D40-ECC1-ED37BAE53403}"/>
                </a:ext>
              </a:extLst>
            </p:cNvPr>
            <p:cNvSpPr/>
            <p:nvPr/>
          </p:nvSpPr>
          <p:spPr>
            <a:xfrm>
              <a:off x="6623305" y="1733057"/>
              <a:ext cx="48287" cy="11054"/>
            </a:xfrm>
            <a:custGeom>
              <a:avLst/>
              <a:gdLst/>
              <a:ahLst/>
              <a:cxnLst/>
              <a:rect l="l" t="t" r="r" b="b"/>
              <a:pathLst>
                <a:path w="1245" h="285" extrusionOk="0">
                  <a:moveTo>
                    <a:pt x="158" y="0"/>
                  </a:moveTo>
                  <a:cubicBezTo>
                    <a:pt x="85" y="0"/>
                    <a:pt x="21" y="53"/>
                    <a:pt x="11" y="125"/>
                  </a:cubicBezTo>
                  <a:cubicBezTo>
                    <a:pt x="1" y="210"/>
                    <a:pt x="68" y="284"/>
                    <a:pt x="153" y="284"/>
                  </a:cubicBezTo>
                  <a:lnTo>
                    <a:pt x="1087" y="284"/>
                  </a:lnTo>
                  <a:cubicBezTo>
                    <a:pt x="1160" y="284"/>
                    <a:pt x="1225" y="231"/>
                    <a:pt x="1234" y="161"/>
                  </a:cubicBezTo>
                  <a:cubicBezTo>
                    <a:pt x="1245" y="74"/>
                    <a:pt x="1177" y="0"/>
                    <a:pt x="10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7" name="Google Shape;1064;p54">
              <a:extLst>
                <a:ext uri="{FF2B5EF4-FFF2-40B4-BE49-F238E27FC236}">
                  <a16:creationId xmlns:a16="http://schemas.microsoft.com/office/drawing/2014/main" id="{2596FC34-4622-CE0E-1464-FD48A743584E}"/>
                </a:ext>
              </a:extLst>
            </p:cNvPr>
            <p:cNvSpPr/>
            <p:nvPr/>
          </p:nvSpPr>
          <p:spPr>
            <a:xfrm>
              <a:off x="6477706" y="1416959"/>
              <a:ext cx="268198" cy="375633"/>
            </a:xfrm>
            <a:custGeom>
              <a:avLst/>
              <a:gdLst/>
              <a:ahLst/>
              <a:cxnLst/>
              <a:rect l="l" t="t" r="r" b="b"/>
              <a:pathLst>
                <a:path w="6915" h="9685" extrusionOk="0">
                  <a:moveTo>
                    <a:pt x="5787" y="275"/>
                  </a:moveTo>
                  <a:cubicBezTo>
                    <a:pt x="6228" y="275"/>
                    <a:pt x="6586" y="634"/>
                    <a:pt x="6586" y="1075"/>
                  </a:cubicBezTo>
                  <a:cubicBezTo>
                    <a:pt x="6586" y="1516"/>
                    <a:pt x="6228" y="1875"/>
                    <a:pt x="5787" y="1875"/>
                  </a:cubicBezTo>
                  <a:cubicBezTo>
                    <a:pt x="5347" y="1875"/>
                    <a:pt x="4988" y="1516"/>
                    <a:pt x="4988" y="1075"/>
                  </a:cubicBezTo>
                  <a:cubicBezTo>
                    <a:pt x="4988" y="634"/>
                    <a:pt x="5347" y="275"/>
                    <a:pt x="5787" y="275"/>
                  </a:cubicBezTo>
                  <a:close/>
                  <a:moveTo>
                    <a:pt x="1563" y="1409"/>
                  </a:moveTo>
                  <a:lnTo>
                    <a:pt x="1563" y="2493"/>
                  </a:lnTo>
                  <a:lnTo>
                    <a:pt x="480" y="2493"/>
                  </a:lnTo>
                  <a:lnTo>
                    <a:pt x="1563" y="1409"/>
                  </a:lnTo>
                  <a:close/>
                  <a:moveTo>
                    <a:pt x="5793" y="1"/>
                  </a:moveTo>
                  <a:cubicBezTo>
                    <a:pt x="5244" y="1"/>
                    <a:pt x="4790" y="411"/>
                    <a:pt x="4721" y="941"/>
                  </a:cubicBezTo>
                  <a:lnTo>
                    <a:pt x="1713" y="941"/>
                  </a:lnTo>
                  <a:cubicBezTo>
                    <a:pt x="1713" y="941"/>
                    <a:pt x="1710" y="934"/>
                    <a:pt x="1708" y="934"/>
                  </a:cubicBezTo>
                  <a:lnTo>
                    <a:pt x="1703" y="934"/>
                  </a:lnTo>
                  <a:cubicBezTo>
                    <a:pt x="1697" y="934"/>
                    <a:pt x="1691" y="936"/>
                    <a:pt x="1686" y="937"/>
                  </a:cubicBezTo>
                  <a:lnTo>
                    <a:pt x="1685" y="937"/>
                  </a:lnTo>
                  <a:cubicBezTo>
                    <a:pt x="1677" y="938"/>
                    <a:pt x="1672" y="939"/>
                    <a:pt x="1666" y="942"/>
                  </a:cubicBezTo>
                  <a:cubicBezTo>
                    <a:pt x="1665" y="942"/>
                    <a:pt x="1664" y="943"/>
                    <a:pt x="1661" y="943"/>
                  </a:cubicBezTo>
                  <a:cubicBezTo>
                    <a:pt x="1656" y="946"/>
                    <a:pt x="1651" y="947"/>
                    <a:pt x="1646" y="949"/>
                  </a:cubicBezTo>
                  <a:lnTo>
                    <a:pt x="1645" y="949"/>
                  </a:lnTo>
                  <a:cubicBezTo>
                    <a:pt x="1639" y="953"/>
                    <a:pt x="1634" y="957"/>
                    <a:pt x="1629" y="960"/>
                  </a:cubicBezTo>
                  <a:cubicBezTo>
                    <a:pt x="1628" y="962"/>
                    <a:pt x="1626" y="962"/>
                    <a:pt x="1625" y="963"/>
                  </a:cubicBezTo>
                  <a:cubicBezTo>
                    <a:pt x="1619" y="967"/>
                    <a:pt x="1614" y="970"/>
                    <a:pt x="1611" y="975"/>
                  </a:cubicBezTo>
                  <a:lnTo>
                    <a:pt x="42" y="2543"/>
                  </a:lnTo>
                  <a:cubicBezTo>
                    <a:pt x="39" y="2547"/>
                    <a:pt x="35" y="2552"/>
                    <a:pt x="30" y="2556"/>
                  </a:cubicBezTo>
                  <a:cubicBezTo>
                    <a:pt x="29" y="2557"/>
                    <a:pt x="29" y="2558"/>
                    <a:pt x="28" y="2560"/>
                  </a:cubicBezTo>
                  <a:cubicBezTo>
                    <a:pt x="24" y="2566"/>
                    <a:pt x="21" y="2571"/>
                    <a:pt x="19" y="2576"/>
                  </a:cubicBezTo>
                  <a:cubicBezTo>
                    <a:pt x="19" y="2576"/>
                    <a:pt x="19" y="2577"/>
                    <a:pt x="17" y="2577"/>
                  </a:cubicBezTo>
                  <a:cubicBezTo>
                    <a:pt x="14" y="2583"/>
                    <a:pt x="12" y="2588"/>
                    <a:pt x="10" y="2593"/>
                  </a:cubicBezTo>
                  <a:cubicBezTo>
                    <a:pt x="10" y="2594"/>
                    <a:pt x="9" y="2595"/>
                    <a:pt x="9" y="2597"/>
                  </a:cubicBezTo>
                  <a:cubicBezTo>
                    <a:pt x="6" y="2603"/>
                    <a:pt x="5" y="2609"/>
                    <a:pt x="4" y="2615"/>
                  </a:cubicBezTo>
                  <a:lnTo>
                    <a:pt x="4" y="2616"/>
                  </a:lnTo>
                  <a:cubicBezTo>
                    <a:pt x="3" y="2622"/>
                    <a:pt x="3" y="2629"/>
                    <a:pt x="1" y="2634"/>
                  </a:cubicBezTo>
                  <a:lnTo>
                    <a:pt x="1" y="2640"/>
                  </a:lnTo>
                  <a:cubicBezTo>
                    <a:pt x="1" y="2641"/>
                    <a:pt x="1" y="2642"/>
                    <a:pt x="9" y="2645"/>
                  </a:cubicBezTo>
                  <a:lnTo>
                    <a:pt x="9" y="4545"/>
                  </a:lnTo>
                  <a:cubicBezTo>
                    <a:pt x="1" y="4623"/>
                    <a:pt x="65" y="4687"/>
                    <a:pt x="142" y="4687"/>
                  </a:cubicBezTo>
                  <a:cubicBezTo>
                    <a:pt x="220" y="4687"/>
                    <a:pt x="274" y="4545"/>
                    <a:pt x="274" y="4545"/>
                  </a:cubicBezTo>
                  <a:lnTo>
                    <a:pt x="274" y="2778"/>
                  </a:lnTo>
                  <a:lnTo>
                    <a:pt x="1703" y="2778"/>
                  </a:lnTo>
                  <a:cubicBezTo>
                    <a:pt x="1781" y="2778"/>
                    <a:pt x="1845" y="2714"/>
                    <a:pt x="1845" y="2635"/>
                  </a:cubicBezTo>
                  <a:lnTo>
                    <a:pt x="1845" y="1226"/>
                  </a:lnTo>
                  <a:lnTo>
                    <a:pt x="4715" y="1226"/>
                  </a:lnTo>
                  <a:cubicBezTo>
                    <a:pt x="4778" y="1708"/>
                    <a:pt x="5163" y="2092"/>
                    <a:pt x="5649" y="2155"/>
                  </a:cubicBezTo>
                  <a:lnTo>
                    <a:pt x="5649" y="9399"/>
                  </a:lnTo>
                  <a:lnTo>
                    <a:pt x="293" y="9399"/>
                  </a:lnTo>
                  <a:lnTo>
                    <a:pt x="293" y="5138"/>
                  </a:lnTo>
                  <a:cubicBezTo>
                    <a:pt x="293" y="5066"/>
                    <a:pt x="240" y="5001"/>
                    <a:pt x="169" y="4992"/>
                  </a:cubicBezTo>
                  <a:cubicBezTo>
                    <a:pt x="163" y="4992"/>
                    <a:pt x="157" y="4991"/>
                    <a:pt x="151" y="4991"/>
                  </a:cubicBezTo>
                  <a:cubicBezTo>
                    <a:pt x="73" y="4991"/>
                    <a:pt x="9" y="5054"/>
                    <a:pt x="9" y="5133"/>
                  </a:cubicBezTo>
                  <a:lnTo>
                    <a:pt x="9" y="9542"/>
                  </a:lnTo>
                  <a:cubicBezTo>
                    <a:pt x="9" y="9620"/>
                    <a:pt x="73" y="9684"/>
                    <a:pt x="152" y="9684"/>
                  </a:cubicBezTo>
                  <a:lnTo>
                    <a:pt x="5791" y="9684"/>
                  </a:lnTo>
                  <a:cubicBezTo>
                    <a:pt x="5869" y="9684"/>
                    <a:pt x="5933" y="9621"/>
                    <a:pt x="5933" y="9542"/>
                  </a:cubicBezTo>
                  <a:lnTo>
                    <a:pt x="5933" y="2155"/>
                  </a:lnTo>
                  <a:cubicBezTo>
                    <a:pt x="6490" y="2081"/>
                    <a:pt x="6915" y="1584"/>
                    <a:pt x="6871" y="999"/>
                  </a:cubicBezTo>
                  <a:cubicBezTo>
                    <a:pt x="6831" y="469"/>
                    <a:pt x="6404" y="44"/>
                    <a:pt x="5876" y="4"/>
                  </a:cubicBezTo>
                  <a:cubicBezTo>
                    <a:pt x="5848" y="2"/>
                    <a:pt x="5820" y="1"/>
                    <a:pt x="57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sp>
        <p:nvSpPr>
          <p:cNvPr id="20" name="Date Placeholder 19">
            <a:extLst>
              <a:ext uri="{FF2B5EF4-FFF2-40B4-BE49-F238E27FC236}">
                <a16:creationId xmlns:a16="http://schemas.microsoft.com/office/drawing/2014/main" id="{E629EE93-ABE3-5209-78F5-076A23EE6E68}"/>
              </a:ext>
            </a:extLst>
          </p:cNvPr>
          <p:cNvSpPr>
            <a:spLocks noGrp="1"/>
          </p:cNvSpPr>
          <p:nvPr>
            <p:ph type="dt" sz="half" idx="10"/>
          </p:nvPr>
        </p:nvSpPr>
        <p:spPr/>
        <p:txBody>
          <a:bodyPr/>
          <a:lstStyle/>
          <a:p>
            <a:fld id="{A1FAF664-ED3E-472C-8D46-E4EC9FCEF3C8}" type="datetime1">
              <a:rPr lang="vi-VN" smtClean="0"/>
              <a:t>22/05/2024</a:t>
            </a:fld>
            <a:endParaRPr lang="vi-VN"/>
          </a:p>
        </p:txBody>
      </p:sp>
      <p:sp>
        <p:nvSpPr>
          <p:cNvPr id="21" name="Slide Number Placeholder 20">
            <a:extLst>
              <a:ext uri="{FF2B5EF4-FFF2-40B4-BE49-F238E27FC236}">
                <a16:creationId xmlns:a16="http://schemas.microsoft.com/office/drawing/2014/main" id="{F78C92A6-E166-C21D-CFAF-AE9D362CB4B4}"/>
              </a:ext>
            </a:extLst>
          </p:cNvPr>
          <p:cNvSpPr>
            <a:spLocks noGrp="1"/>
          </p:cNvSpPr>
          <p:nvPr>
            <p:ph type="sldNum" sz="quarter" idx="12"/>
          </p:nvPr>
        </p:nvSpPr>
        <p:spPr/>
        <p:txBody>
          <a:bodyPr/>
          <a:lstStyle/>
          <a:p>
            <a:fld id="{BE316380-BF92-4C1F-852B-AC6324F4B136}" type="slidenum">
              <a:rPr lang="vi-VN" smtClean="0"/>
              <a:t>23</a:t>
            </a:fld>
            <a:endParaRPr lang="vi-VN"/>
          </a:p>
        </p:txBody>
      </p:sp>
    </p:spTree>
    <p:extLst>
      <p:ext uri="{BB962C8B-B14F-4D97-AF65-F5344CB8AC3E}">
        <p14:creationId xmlns:p14="http://schemas.microsoft.com/office/powerpoint/2010/main" val="3892223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95549" y="38179"/>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644166" y="680479"/>
            <a:ext cx="5934853"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PREDICTIVE MODELS – LIST OF MODELS</a:t>
            </a:r>
          </a:p>
        </p:txBody>
      </p:sp>
      <p:sp>
        <p:nvSpPr>
          <p:cNvPr id="518" name="Google Shape;483;p41">
            <a:extLst>
              <a:ext uri="{FF2B5EF4-FFF2-40B4-BE49-F238E27FC236}">
                <a16:creationId xmlns:a16="http://schemas.microsoft.com/office/drawing/2014/main" id="{E5223C7D-4E5A-C989-0327-ECC0AA520734}"/>
              </a:ext>
            </a:extLst>
          </p:cNvPr>
          <p:cNvSpPr txBox="1">
            <a:spLocks/>
          </p:cNvSpPr>
          <p:nvPr/>
        </p:nvSpPr>
        <p:spPr>
          <a:xfrm>
            <a:off x="809860" y="1176517"/>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ARIMA MODELS</a:t>
            </a:r>
          </a:p>
        </p:txBody>
      </p:sp>
      <p:cxnSp>
        <p:nvCxnSpPr>
          <p:cNvPr id="519" name="Google Shape;522;p41">
            <a:extLst>
              <a:ext uri="{FF2B5EF4-FFF2-40B4-BE49-F238E27FC236}">
                <a16:creationId xmlns:a16="http://schemas.microsoft.com/office/drawing/2014/main" id="{DACDE9D7-F41F-3AB0-6164-550606CFE084}"/>
              </a:ext>
            </a:extLst>
          </p:cNvPr>
          <p:cNvCxnSpPr>
            <a:cxnSpLocks/>
          </p:cNvCxnSpPr>
          <p:nvPr/>
        </p:nvCxnSpPr>
        <p:spPr>
          <a:xfrm>
            <a:off x="699390" y="1228772"/>
            <a:ext cx="0" cy="610495"/>
          </a:xfrm>
          <a:prstGeom prst="straightConnector1">
            <a:avLst/>
          </a:prstGeom>
          <a:noFill/>
          <a:ln w="28575" cap="flat" cmpd="sng">
            <a:solidFill>
              <a:schemeClr val="bg1">
                <a:lumMod val="10000"/>
              </a:schemeClr>
            </a:solidFill>
            <a:prstDash val="solid"/>
            <a:round/>
            <a:headEnd type="none" w="med" len="med"/>
            <a:tailEnd type="none" w="med" len="med"/>
          </a:ln>
        </p:spPr>
      </p:cxnSp>
      <p:sp>
        <p:nvSpPr>
          <p:cNvPr id="520" name="Google Shape;484;p41">
            <a:extLst>
              <a:ext uri="{FF2B5EF4-FFF2-40B4-BE49-F238E27FC236}">
                <a16:creationId xmlns:a16="http://schemas.microsoft.com/office/drawing/2014/main" id="{B9EC4E58-7E8E-AFAE-F8A5-42D8CF072743}"/>
              </a:ext>
            </a:extLst>
          </p:cNvPr>
          <p:cNvSpPr txBox="1">
            <a:spLocks/>
          </p:cNvSpPr>
          <p:nvPr/>
        </p:nvSpPr>
        <p:spPr>
          <a:xfrm>
            <a:off x="853009" y="1496592"/>
            <a:ext cx="7198539" cy="454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solidFill>
                  <a:schemeClr val="bg1">
                    <a:lumMod val="10000"/>
                  </a:schemeClr>
                </a:solidFill>
              </a:rPr>
              <a:t>Autoregressive Integrated Moving Average – Statistical models  </a:t>
            </a:r>
          </a:p>
        </p:txBody>
      </p:sp>
      <p:grpSp>
        <p:nvGrpSpPr>
          <p:cNvPr id="535" name="Google Shape;1065;p54">
            <a:extLst>
              <a:ext uri="{FF2B5EF4-FFF2-40B4-BE49-F238E27FC236}">
                <a16:creationId xmlns:a16="http://schemas.microsoft.com/office/drawing/2014/main" id="{E748DFC2-6FF9-4769-8224-60703A855801}"/>
              </a:ext>
            </a:extLst>
          </p:cNvPr>
          <p:cNvGrpSpPr/>
          <p:nvPr/>
        </p:nvGrpSpPr>
        <p:grpSpPr>
          <a:xfrm>
            <a:off x="178406" y="1399664"/>
            <a:ext cx="377339" cy="326841"/>
            <a:chOff x="6423174" y="2048844"/>
            <a:chExt cx="377339" cy="326841"/>
          </a:xfrm>
          <a:solidFill>
            <a:schemeClr val="bg1">
              <a:lumMod val="10000"/>
            </a:schemeClr>
          </a:solidFill>
        </p:grpSpPr>
        <p:sp>
          <p:nvSpPr>
            <p:cNvPr id="536" name="Google Shape;1066;p54">
              <a:extLst>
                <a:ext uri="{FF2B5EF4-FFF2-40B4-BE49-F238E27FC236}">
                  <a16:creationId xmlns:a16="http://schemas.microsoft.com/office/drawing/2014/main" id="{7E70BFC2-2820-613E-5D18-D453BD7A99DB}"/>
                </a:ext>
              </a:extLst>
            </p:cNvPr>
            <p:cNvSpPr/>
            <p:nvPr/>
          </p:nvSpPr>
          <p:spPr>
            <a:xfrm>
              <a:off x="6423174" y="2048844"/>
              <a:ext cx="377339" cy="326841"/>
            </a:xfrm>
            <a:custGeom>
              <a:avLst/>
              <a:gdLst/>
              <a:ahLst/>
              <a:cxnLst/>
              <a:rect l="l" t="t" r="r" b="b"/>
              <a:pathLst>
                <a:path w="9729" h="8427" extrusionOk="0">
                  <a:moveTo>
                    <a:pt x="8600" y="273"/>
                  </a:moveTo>
                  <a:cubicBezTo>
                    <a:pt x="9041" y="273"/>
                    <a:pt x="9400" y="632"/>
                    <a:pt x="9400" y="1073"/>
                  </a:cubicBezTo>
                  <a:cubicBezTo>
                    <a:pt x="9400" y="1514"/>
                    <a:pt x="9041" y="1873"/>
                    <a:pt x="8600" y="1873"/>
                  </a:cubicBezTo>
                  <a:cubicBezTo>
                    <a:pt x="8160" y="1873"/>
                    <a:pt x="7802" y="1514"/>
                    <a:pt x="7802" y="1073"/>
                  </a:cubicBezTo>
                  <a:cubicBezTo>
                    <a:pt x="7802" y="632"/>
                    <a:pt x="8160" y="273"/>
                    <a:pt x="8600" y="273"/>
                  </a:cubicBezTo>
                  <a:close/>
                  <a:moveTo>
                    <a:pt x="8605" y="0"/>
                  </a:moveTo>
                  <a:cubicBezTo>
                    <a:pt x="8055" y="0"/>
                    <a:pt x="7600" y="410"/>
                    <a:pt x="7529" y="940"/>
                  </a:cubicBezTo>
                  <a:lnTo>
                    <a:pt x="458" y="940"/>
                  </a:lnTo>
                  <a:cubicBezTo>
                    <a:pt x="207" y="940"/>
                    <a:pt x="2" y="1145"/>
                    <a:pt x="2" y="1395"/>
                  </a:cubicBezTo>
                  <a:lnTo>
                    <a:pt x="2" y="2644"/>
                  </a:lnTo>
                  <a:cubicBezTo>
                    <a:pt x="2" y="2717"/>
                    <a:pt x="55" y="2781"/>
                    <a:pt x="127" y="2791"/>
                  </a:cubicBezTo>
                  <a:cubicBezTo>
                    <a:pt x="133" y="2792"/>
                    <a:pt x="139" y="2792"/>
                    <a:pt x="145" y="2792"/>
                  </a:cubicBezTo>
                  <a:cubicBezTo>
                    <a:pt x="222" y="2792"/>
                    <a:pt x="286" y="2728"/>
                    <a:pt x="286" y="2649"/>
                  </a:cubicBezTo>
                  <a:lnTo>
                    <a:pt x="286" y="1395"/>
                  </a:lnTo>
                  <a:cubicBezTo>
                    <a:pt x="286" y="1300"/>
                    <a:pt x="363" y="1224"/>
                    <a:pt x="458" y="1224"/>
                  </a:cubicBezTo>
                  <a:lnTo>
                    <a:pt x="7529" y="1224"/>
                  </a:lnTo>
                  <a:cubicBezTo>
                    <a:pt x="7593" y="1706"/>
                    <a:pt x="7978" y="2090"/>
                    <a:pt x="8461" y="2154"/>
                  </a:cubicBezTo>
                  <a:lnTo>
                    <a:pt x="8461" y="7032"/>
                  </a:lnTo>
                  <a:cubicBezTo>
                    <a:pt x="8461" y="7127"/>
                    <a:pt x="8384" y="7203"/>
                    <a:pt x="8289" y="7203"/>
                  </a:cubicBezTo>
                  <a:lnTo>
                    <a:pt x="2798" y="7203"/>
                  </a:lnTo>
                  <a:cubicBezTo>
                    <a:pt x="2769" y="7203"/>
                    <a:pt x="2738" y="7214"/>
                    <a:pt x="2713" y="7233"/>
                  </a:cubicBezTo>
                  <a:lnTo>
                    <a:pt x="1685" y="8001"/>
                  </a:lnTo>
                  <a:lnTo>
                    <a:pt x="1685" y="7346"/>
                  </a:lnTo>
                  <a:cubicBezTo>
                    <a:pt x="1685" y="7268"/>
                    <a:pt x="1622" y="7203"/>
                    <a:pt x="1543" y="7203"/>
                  </a:cubicBezTo>
                  <a:lnTo>
                    <a:pt x="340" y="7203"/>
                  </a:lnTo>
                  <a:cubicBezTo>
                    <a:pt x="311" y="7203"/>
                    <a:pt x="284" y="7178"/>
                    <a:pt x="284" y="7146"/>
                  </a:cubicBezTo>
                  <a:lnTo>
                    <a:pt x="284" y="3181"/>
                  </a:lnTo>
                  <a:cubicBezTo>
                    <a:pt x="284" y="3168"/>
                    <a:pt x="279" y="3155"/>
                    <a:pt x="269" y="3145"/>
                  </a:cubicBezTo>
                  <a:cubicBezTo>
                    <a:pt x="228" y="3104"/>
                    <a:pt x="183" y="3087"/>
                    <a:pt x="143" y="3087"/>
                  </a:cubicBezTo>
                  <a:cubicBezTo>
                    <a:pt x="64" y="3087"/>
                    <a:pt x="0" y="3151"/>
                    <a:pt x="0" y="3230"/>
                  </a:cubicBezTo>
                  <a:lnTo>
                    <a:pt x="0" y="7338"/>
                  </a:lnTo>
                  <a:cubicBezTo>
                    <a:pt x="0" y="7419"/>
                    <a:pt x="68" y="7487"/>
                    <a:pt x="149" y="7487"/>
                  </a:cubicBezTo>
                  <a:lnTo>
                    <a:pt x="1400" y="7487"/>
                  </a:lnTo>
                  <a:lnTo>
                    <a:pt x="1400" y="8280"/>
                  </a:lnTo>
                  <a:cubicBezTo>
                    <a:pt x="1400" y="8317"/>
                    <a:pt x="1414" y="8354"/>
                    <a:pt x="1439" y="8382"/>
                  </a:cubicBezTo>
                  <a:cubicBezTo>
                    <a:pt x="1468" y="8412"/>
                    <a:pt x="1505" y="8426"/>
                    <a:pt x="1542" y="8426"/>
                  </a:cubicBezTo>
                  <a:cubicBezTo>
                    <a:pt x="1572" y="8426"/>
                    <a:pt x="1603" y="8417"/>
                    <a:pt x="1627" y="8396"/>
                  </a:cubicBezTo>
                  <a:lnTo>
                    <a:pt x="2845" y="7485"/>
                  </a:lnTo>
                  <a:lnTo>
                    <a:pt x="8288" y="7485"/>
                  </a:lnTo>
                  <a:cubicBezTo>
                    <a:pt x="8540" y="7485"/>
                    <a:pt x="8743" y="7281"/>
                    <a:pt x="8743" y="7030"/>
                  </a:cubicBezTo>
                  <a:lnTo>
                    <a:pt x="8743" y="2153"/>
                  </a:lnTo>
                  <a:cubicBezTo>
                    <a:pt x="9302" y="2080"/>
                    <a:pt x="9728" y="1583"/>
                    <a:pt x="9683" y="998"/>
                  </a:cubicBezTo>
                  <a:cubicBezTo>
                    <a:pt x="9644" y="469"/>
                    <a:pt x="9216" y="45"/>
                    <a:pt x="8689" y="3"/>
                  </a:cubicBezTo>
                  <a:cubicBezTo>
                    <a:pt x="8661" y="1"/>
                    <a:pt x="8633" y="0"/>
                    <a:pt x="86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7" name="Google Shape;1067;p54">
              <a:extLst>
                <a:ext uri="{FF2B5EF4-FFF2-40B4-BE49-F238E27FC236}">
                  <a16:creationId xmlns:a16="http://schemas.microsoft.com/office/drawing/2014/main" id="{F78F1F2C-6C75-97C0-FDE6-6B634E98884C}"/>
                </a:ext>
              </a:extLst>
            </p:cNvPr>
            <p:cNvSpPr/>
            <p:nvPr/>
          </p:nvSpPr>
          <p:spPr>
            <a:xfrm>
              <a:off x="6465799" y="2170396"/>
              <a:ext cx="254274" cy="35294"/>
            </a:xfrm>
            <a:custGeom>
              <a:avLst/>
              <a:gdLst/>
              <a:ahLst/>
              <a:cxnLst/>
              <a:rect l="l" t="t" r="r" b="b"/>
              <a:pathLst>
                <a:path w="6556" h="910" extrusionOk="0">
                  <a:moveTo>
                    <a:pt x="6062" y="285"/>
                  </a:moveTo>
                  <a:cubicBezTo>
                    <a:pt x="6154" y="285"/>
                    <a:pt x="6234" y="353"/>
                    <a:pt x="6239" y="444"/>
                  </a:cubicBezTo>
                  <a:cubicBezTo>
                    <a:pt x="6246" y="543"/>
                    <a:pt x="6167" y="624"/>
                    <a:pt x="6069" y="624"/>
                  </a:cubicBezTo>
                  <a:lnTo>
                    <a:pt x="474" y="624"/>
                  </a:lnTo>
                  <a:cubicBezTo>
                    <a:pt x="384" y="624"/>
                    <a:pt x="304" y="556"/>
                    <a:pt x="298" y="465"/>
                  </a:cubicBezTo>
                  <a:cubicBezTo>
                    <a:pt x="293" y="367"/>
                    <a:pt x="370" y="285"/>
                    <a:pt x="468" y="285"/>
                  </a:cubicBezTo>
                  <a:close/>
                  <a:moveTo>
                    <a:pt x="455" y="1"/>
                  </a:moveTo>
                  <a:cubicBezTo>
                    <a:pt x="205" y="1"/>
                    <a:pt x="3" y="203"/>
                    <a:pt x="3" y="455"/>
                  </a:cubicBezTo>
                  <a:cubicBezTo>
                    <a:pt x="1" y="705"/>
                    <a:pt x="205" y="909"/>
                    <a:pt x="457" y="909"/>
                  </a:cubicBezTo>
                  <a:lnTo>
                    <a:pt x="6072" y="909"/>
                  </a:lnTo>
                  <a:cubicBezTo>
                    <a:pt x="6340" y="909"/>
                    <a:pt x="6556" y="691"/>
                    <a:pt x="6537" y="423"/>
                  </a:cubicBezTo>
                  <a:cubicBezTo>
                    <a:pt x="6520" y="187"/>
                    <a:pt x="6324" y="1"/>
                    <a:pt x="60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8" name="Google Shape;1068;p54">
              <a:extLst>
                <a:ext uri="{FF2B5EF4-FFF2-40B4-BE49-F238E27FC236}">
                  <a16:creationId xmlns:a16="http://schemas.microsoft.com/office/drawing/2014/main" id="{DAD18C2B-BADF-471A-16CA-843F2ADEC730}"/>
                </a:ext>
              </a:extLst>
            </p:cNvPr>
            <p:cNvSpPr/>
            <p:nvPr/>
          </p:nvSpPr>
          <p:spPr>
            <a:xfrm>
              <a:off x="6465799" y="2121178"/>
              <a:ext cx="254274" cy="35333"/>
            </a:xfrm>
            <a:custGeom>
              <a:avLst/>
              <a:gdLst/>
              <a:ahLst/>
              <a:cxnLst/>
              <a:rect l="l" t="t" r="r" b="b"/>
              <a:pathLst>
                <a:path w="6556" h="911" extrusionOk="0">
                  <a:moveTo>
                    <a:pt x="6062" y="285"/>
                  </a:moveTo>
                  <a:cubicBezTo>
                    <a:pt x="6154" y="285"/>
                    <a:pt x="6234" y="354"/>
                    <a:pt x="6239" y="446"/>
                  </a:cubicBezTo>
                  <a:cubicBezTo>
                    <a:pt x="6246" y="544"/>
                    <a:pt x="6167" y="626"/>
                    <a:pt x="6069" y="626"/>
                  </a:cubicBezTo>
                  <a:lnTo>
                    <a:pt x="474" y="626"/>
                  </a:lnTo>
                  <a:cubicBezTo>
                    <a:pt x="384" y="626"/>
                    <a:pt x="304" y="558"/>
                    <a:pt x="298" y="467"/>
                  </a:cubicBezTo>
                  <a:cubicBezTo>
                    <a:pt x="293" y="368"/>
                    <a:pt x="370" y="285"/>
                    <a:pt x="468" y="285"/>
                  </a:cubicBezTo>
                  <a:close/>
                  <a:moveTo>
                    <a:pt x="455" y="1"/>
                  </a:moveTo>
                  <a:cubicBezTo>
                    <a:pt x="205" y="1"/>
                    <a:pt x="3" y="204"/>
                    <a:pt x="3" y="454"/>
                  </a:cubicBezTo>
                  <a:cubicBezTo>
                    <a:pt x="1" y="706"/>
                    <a:pt x="205" y="910"/>
                    <a:pt x="457" y="910"/>
                  </a:cubicBezTo>
                  <a:lnTo>
                    <a:pt x="6072" y="910"/>
                  </a:lnTo>
                  <a:cubicBezTo>
                    <a:pt x="6340" y="910"/>
                    <a:pt x="6556" y="691"/>
                    <a:pt x="6537" y="423"/>
                  </a:cubicBezTo>
                  <a:cubicBezTo>
                    <a:pt x="6520" y="187"/>
                    <a:pt x="6324" y="1"/>
                    <a:pt x="60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9" name="Google Shape;1069;p54">
              <a:extLst>
                <a:ext uri="{FF2B5EF4-FFF2-40B4-BE49-F238E27FC236}">
                  <a16:creationId xmlns:a16="http://schemas.microsoft.com/office/drawing/2014/main" id="{97FD966C-6B06-53B0-4322-C7FDE3FE41FA}"/>
                </a:ext>
              </a:extLst>
            </p:cNvPr>
            <p:cNvSpPr/>
            <p:nvPr/>
          </p:nvSpPr>
          <p:spPr>
            <a:xfrm>
              <a:off x="6465139" y="2218878"/>
              <a:ext cx="254934" cy="35256"/>
            </a:xfrm>
            <a:custGeom>
              <a:avLst/>
              <a:gdLst/>
              <a:ahLst/>
              <a:cxnLst/>
              <a:rect l="l" t="t" r="r" b="b"/>
              <a:pathLst>
                <a:path w="6573" h="909" extrusionOk="0">
                  <a:moveTo>
                    <a:pt x="6079" y="283"/>
                  </a:moveTo>
                  <a:cubicBezTo>
                    <a:pt x="6171" y="283"/>
                    <a:pt x="6251" y="351"/>
                    <a:pt x="6256" y="443"/>
                  </a:cubicBezTo>
                  <a:cubicBezTo>
                    <a:pt x="6263" y="541"/>
                    <a:pt x="6184" y="624"/>
                    <a:pt x="6086" y="624"/>
                  </a:cubicBezTo>
                  <a:lnTo>
                    <a:pt x="491" y="624"/>
                  </a:lnTo>
                  <a:cubicBezTo>
                    <a:pt x="401" y="624"/>
                    <a:pt x="321" y="555"/>
                    <a:pt x="315" y="464"/>
                  </a:cubicBezTo>
                  <a:cubicBezTo>
                    <a:pt x="310" y="366"/>
                    <a:pt x="387" y="283"/>
                    <a:pt x="485" y="283"/>
                  </a:cubicBezTo>
                  <a:close/>
                  <a:moveTo>
                    <a:pt x="485" y="0"/>
                  </a:moveTo>
                  <a:cubicBezTo>
                    <a:pt x="217" y="0"/>
                    <a:pt x="1" y="218"/>
                    <a:pt x="20" y="486"/>
                  </a:cubicBezTo>
                  <a:cubicBezTo>
                    <a:pt x="37" y="723"/>
                    <a:pt x="233" y="908"/>
                    <a:pt x="474" y="908"/>
                  </a:cubicBezTo>
                  <a:lnTo>
                    <a:pt x="6089" y="908"/>
                  </a:lnTo>
                  <a:cubicBezTo>
                    <a:pt x="6357" y="908"/>
                    <a:pt x="6573" y="689"/>
                    <a:pt x="6554" y="422"/>
                  </a:cubicBezTo>
                  <a:cubicBezTo>
                    <a:pt x="6537" y="186"/>
                    <a:pt x="6341" y="0"/>
                    <a:pt x="61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40" name="Google Shape;1070;p54">
              <a:extLst>
                <a:ext uri="{FF2B5EF4-FFF2-40B4-BE49-F238E27FC236}">
                  <a16:creationId xmlns:a16="http://schemas.microsoft.com/office/drawing/2014/main" id="{F0C0C378-05AD-B570-F61A-807B12005A65}"/>
                </a:ext>
              </a:extLst>
            </p:cNvPr>
            <p:cNvSpPr/>
            <p:nvPr/>
          </p:nvSpPr>
          <p:spPr>
            <a:xfrm>
              <a:off x="6465682" y="2267281"/>
              <a:ext cx="126905" cy="35294"/>
            </a:xfrm>
            <a:custGeom>
              <a:avLst/>
              <a:gdLst/>
              <a:ahLst/>
              <a:cxnLst/>
              <a:rect l="l" t="t" r="r" b="b"/>
              <a:pathLst>
                <a:path w="3272" h="910" extrusionOk="0">
                  <a:moveTo>
                    <a:pt x="2787" y="284"/>
                  </a:moveTo>
                  <a:cubicBezTo>
                    <a:pt x="2878" y="284"/>
                    <a:pt x="2958" y="353"/>
                    <a:pt x="2963" y="443"/>
                  </a:cubicBezTo>
                  <a:cubicBezTo>
                    <a:pt x="2971" y="542"/>
                    <a:pt x="2891" y="625"/>
                    <a:pt x="2793" y="625"/>
                  </a:cubicBezTo>
                  <a:lnTo>
                    <a:pt x="466" y="625"/>
                  </a:lnTo>
                  <a:cubicBezTo>
                    <a:pt x="375" y="625"/>
                    <a:pt x="294" y="556"/>
                    <a:pt x="289" y="464"/>
                  </a:cubicBezTo>
                  <a:cubicBezTo>
                    <a:pt x="283" y="367"/>
                    <a:pt x="361" y="284"/>
                    <a:pt x="460" y="284"/>
                  </a:cubicBezTo>
                  <a:close/>
                  <a:moveTo>
                    <a:pt x="454" y="0"/>
                  </a:moveTo>
                  <a:cubicBezTo>
                    <a:pt x="203" y="0"/>
                    <a:pt x="1" y="204"/>
                    <a:pt x="1" y="454"/>
                  </a:cubicBezTo>
                  <a:cubicBezTo>
                    <a:pt x="1" y="705"/>
                    <a:pt x="203" y="910"/>
                    <a:pt x="454" y="910"/>
                  </a:cubicBezTo>
                  <a:lnTo>
                    <a:pt x="2787" y="910"/>
                  </a:lnTo>
                  <a:cubicBezTo>
                    <a:pt x="3055" y="910"/>
                    <a:pt x="3271" y="690"/>
                    <a:pt x="3252" y="422"/>
                  </a:cubicBezTo>
                  <a:cubicBezTo>
                    <a:pt x="3235" y="187"/>
                    <a:pt x="3039"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sp>
        <p:nvSpPr>
          <p:cNvPr id="2" name="Google Shape;483;p41">
            <a:extLst>
              <a:ext uri="{FF2B5EF4-FFF2-40B4-BE49-F238E27FC236}">
                <a16:creationId xmlns:a16="http://schemas.microsoft.com/office/drawing/2014/main" id="{3C2B6EF4-A0B9-EA94-14F3-082242579AEC}"/>
              </a:ext>
            </a:extLst>
          </p:cNvPr>
          <p:cNvSpPr txBox="1">
            <a:spLocks/>
          </p:cNvSpPr>
          <p:nvPr/>
        </p:nvSpPr>
        <p:spPr>
          <a:xfrm>
            <a:off x="220371" y="2418967"/>
            <a:ext cx="195484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COMPONENTS:</a:t>
            </a:r>
          </a:p>
        </p:txBody>
      </p:sp>
      <p:sp>
        <p:nvSpPr>
          <p:cNvPr id="3" name="Google Shape;484;p41">
            <a:extLst>
              <a:ext uri="{FF2B5EF4-FFF2-40B4-BE49-F238E27FC236}">
                <a16:creationId xmlns:a16="http://schemas.microsoft.com/office/drawing/2014/main" id="{900B5987-9536-80AE-47E7-DE6DD7716B9A}"/>
              </a:ext>
            </a:extLst>
          </p:cNvPr>
          <p:cNvSpPr txBox="1">
            <a:spLocks/>
          </p:cNvSpPr>
          <p:nvPr/>
        </p:nvSpPr>
        <p:spPr>
          <a:xfrm>
            <a:off x="2302661" y="2001451"/>
            <a:ext cx="6647376" cy="1101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lnSpc>
                <a:spcPct val="150000"/>
              </a:lnSpc>
            </a:pPr>
            <a:r>
              <a:rPr lang="en-US" sz="1400">
                <a:solidFill>
                  <a:schemeClr val="bg1">
                    <a:lumMod val="10000"/>
                  </a:schemeClr>
                </a:solidFill>
              </a:rPr>
              <a:t>1. Autoregressive (AR): How predictions is calculated</a:t>
            </a:r>
          </a:p>
          <a:p>
            <a:pPr marL="0" indent="0">
              <a:lnSpc>
                <a:spcPct val="150000"/>
              </a:lnSpc>
            </a:pPr>
            <a:r>
              <a:rPr lang="en-US" sz="1400">
                <a:solidFill>
                  <a:schemeClr val="bg1">
                    <a:lumMod val="10000"/>
                  </a:schemeClr>
                </a:solidFill>
              </a:rPr>
              <a:t>2. Integrated (I): Differencing the data to achieve stationarity. </a:t>
            </a:r>
          </a:p>
          <a:p>
            <a:pPr marL="0" indent="0">
              <a:lnSpc>
                <a:spcPct val="150000"/>
              </a:lnSpc>
            </a:pPr>
            <a:r>
              <a:rPr lang="en-US" sz="1400">
                <a:solidFill>
                  <a:schemeClr val="bg1">
                    <a:lumMod val="10000"/>
                  </a:schemeClr>
                </a:solidFill>
              </a:rPr>
              <a:t>3. Moving Average (MA): Uses past forecast errors to predict future values. </a:t>
            </a:r>
          </a:p>
        </p:txBody>
      </p:sp>
      <p:sp>
        <p:nvSpPr>
          <p:cNvPr id="18" name="Google Shape;483;p41">
            <a:extLst>
              <a:ext uri="{FF2B5EF4-FFF2-40B4-BE49-F238E27FC236}">
                <a16:creationId xmlns:a16="http://schemas.microsoft.com/office/drawing/2014/main" id="{7C013FB5-2F2A-A7CC-76A8-6DFD5EBF5790}"/>
              </a:ext>
            </a:extLst>
          </p:cNvPr>
          <p:cNvSpPr txBox="1">
            <a:spLocks/>
          </p:cNvSpPr>
          <p:nvPr/>
        </p:nvSpPr>
        <p:spPr>
          <a:xfrm>
            <a:off x="220370" y="3414112"/>
            <a:ext cx="2564393"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HYPERPARAMETERS:</a:t>
            </a:r>
          </a:p>
        </p:txBody>
      </p:sp>
      <p:sp>
        <p:nvSpPr>
          <p:cNvPr id="20" name="Rectangle 1">
            <a:extLst>
              <a:ext uri="{FF2B5EF4-FFF2-40B4-BE49-F238E27FC236}">
                <a16:creationId xmlns:a16="http://schemas.microsoft.com/office/drawing/2014/main" id="{FFFB5AB6-ACDC-5E3F-D4F7-A006EBAACC7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X</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t</a:t>
            </a:r>
            <a:r>
              <a:rPr kumimoji="0" lang="vi-VN" altLang="vi-VN" sz="1100" b="0" i="0" u="none" strike="noStrike" cap="none" normalizeH="0" baseline="0">
                <a:ln>
                  <a:noFill/>
                </a:ln>
                <a:solidFill>
                  <a:srgbClr val="000000"/>
                </a:solidFill>
                <a:effectLst/>
                <a:latin typeface="MathJax_Main"/>
                <a:cs typeface="Segoe UI" panose="020B0502040204020203" pitchFamily="34" charset="0"/>
              </a:rPr>
              <a:t>=</a:t>
            </a: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ϵ</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t</a:t>
            </a:r>
            <a:r>
              <a:rPr kumimoji="0" lang="vi-VN" altLang="vi-VN" sz="1100" b="0" i="0" u="none" strike="noStrike" cap="none" normalizeH="0" baseline="0">
                <a:ln>
                  <a:noFill/>
                </a:ln>
                <a:solidFill>
                  <a:srgbClr val="000000"/>
                </a:solidFill>
                <a:effectLst/>
                <a:latin typeface="MathJax_Main"/>
                <a:cs typeface="Segoe UI" panose="020B0502040204020203" pitchFamily="34" charset="0"/>
              </a:rPr>
              <a:t>+</a:t>
            </a:r>
            <a:r>
              <a:rPr kumimoji="0" lang="vi-VN" altLang="vi-VN" sz="1100" b="0" i="0" u="none" strike="noStrike" cap="none" normalizeH="0" baseline="0">
                <a:ln>
                  <a:noFill/>
                </a:ln>
                <a:solidFill>
                  <a:srgbClr val="000000"/>
                </a:solidFill>
                <a:effectLst/>
                <a:latin typeface="MathJax_Size2"/>
                <a:cs typeface="Segoe UI" panose="020B0502040204020203" pitchFamily="34" charset="0"/>
              </a:rPr>
              <a:t>∑</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700" b="0" i="0" u="none" strike="noStrike" cap="none" normalizeH="0" baseline="0">
                <a:ln>
                  <a:noFill/>
                </a:ln>
                <a:solidFill>
                  <a:srgbClr val="000000"/>
                </a:solidFill>
                <a:effectLst/>
                <a:latin typeface="MathJax_Main"/>
                <a:cs typeface="Segoe UI" panose="020B0502040204020203" pitchFamily="34" charset="0"/>
              </a:rPr>
              <a:t>=1</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p</a:t>
            </a: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ϕ</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X</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t</a:t>
            </a:r>
            <a:r>
              <a:rPr kumimoji="0" lang="vi-VN" altLang="vi-VN" sz="700" b="0" i="0" u="none" strike="noStrike" cap="none" normalizeH="0" baseline="0">
                <a:ln>
                  <a:noFill/>
                </a:ln>
                <a:solidFill>
                  <a:srgbClr val="000000"/>
                </a:solidFill>
                <a:effectLst/>
                <a:latin typeface="MathJax_Main"/>
                <a:cs typeface="Segoe UI" panose="020B0502040204020203" pitchFamily="34" charset="0"/>
              </a:rPr>
              <a:t>−</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1100" b="0" i="0" u="none" strike="noStrike" cap="none" normalizeH="0" baseline="0">
                <a:ln>
                  <a:noFill/>
                </a:ln>
                <a:solidFill>
                  <a:srgbClr val="000000"/>
                </a:solidFill>
                <a:effectLst/>
                <a:latin typeface="MathJax_Main"/>
                <a:cs typeface="Segoe UI" panose="020B0502040204020203" pitchFamily="34" charset="0"/>
              </a:rPr>
              <a:t>+</a:t>
            </a:r>
            <a:r>
              <a:rPr kumimoji="0" lang="vi-VN" altLang="vi-VN" sz="1100" b="0" i="0" u="none" strike="noStrike" cap="none" normalizeH="0" baseline="0">
                <a:ln>
                  <a:noFill/>
                </a:ln>
                <a:solidFill>
                  <a:srgbClr val="000000"/>
                </a:solidFill>
                <a:effectLst/>
                <a:latin typeface="MathJax_Size2"/>
                <a:cs typeface="Segoe UI" panose="020B0502040204020203" pitchFamily="34" charset="0"/>
              </a:rPr>
              <a:t>∑</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700" b="0" i="0" u="none" strike="noStrike" cap="none" normalizeH="0" baseline="0">
                <a:ln>
                  <a:noFill/>
                </a:ln>
                <a:solidFill>
                  <a:srgbClr val="000000"/>
                </a:solidFill>
                <a:effectLst/>
                <a:latin typeface="MathJax_Main"/>
                <a:cs typeface="Segoe UI" panose="020B0502040204020203" pitchFamily="34" charset="0"/>
              </a:rPr>
              <a:t>=1</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q</a:t>
            </a: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θ</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ϵ</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t</a:t>
            </a:r>
            <a:r>
              <a:rPr kumimoji="0" lang="vi-VN" altLang="vi-VN" sz="700" b="0" i="0" u="none" strike="noStrike" cap="none" normalizeH="0" baseline="0">
                <a:ln>
                  <a:noFill/>
                </a:ln>
                <a:solidFill>
                  <a:srgbClr val="000000"/>
                </a:solidFill>
                <a:effectLst/>
                <a:latin typeface="MathJax_Main"/>
                <a:cs typeface="Segoe UI" panose="020B0502040204020203" pitchFamily="34" charset="0"/>
              </a:rPr>
              <a:t>−</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10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𝑋𝑡=𝜖𝑡+∑𝑖=1𝑝𝜙𝑖𝑋𝑡−𝑖+∑𝑖=1𝑞𝜃𝑖𝜖𝑡−𝑖</a:t>
            </a:r>
            <a:endParaRPr kumimoji="0" lang="en-US" altLang="vi-VN" sz="1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vi-VN" sz="1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br>
            <a:endParaRPr kumimoji="0" lang="en-US" altLang="vi-VN" sz="1800" b="0" i="0" u="none" strike="noStrike" cap="none" normalizeH="0" baseline="0">
              <a:ln>
                <a:noFill/>
              </a:ln>
              <a:solidFill>
                <a:schemeClr val="tx1"/>
              </a:solidFill>
              <a:effectLst/>
              <a:latin typeface="Arial" panose="020B0604020202020204" pitchFamily="34" charset="0"/>
            </a:endParaRPr>
          </a:p>
        </p:txBody>
      </p:sp>
      <p:sp>
        <p:nvSpPr>
          <p:cNvPr id="22" name="Google Shape;484;p41">
            <a:extLst>
              <a:ext uri="{FF2B5EF4-FFF2-40B4-BE49-F238E27FC236}">
                <a16:creationId xmlns:a16="http://schemas.microsoft.com/office/drawing/2014/main" id="{BD2B19DA-C7B4-41E9-1B17-10A26DE15C0E}"/>
              </a:ext>
            </a:extLst>
          </p:cNvPr>
          <p:cNvSpPr txBox="1">
            <a:spLocks/>
          </p:cNvSpPr>
          <p:nvPr/>
        </p:nvSpPr>
        <p:spPr>
          <a:xfrm>
            <a:off x="2784763" y="3291671"/>
            <a:ext cx="5806379" cy="51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lnSpc>
                <a:spcPct val="150000"/>
              </a:lnSpc>
            </a:pPr>
            <a:r>
              <a:rPr lang="en-US" sz="1400">
                <a:solidFill>
                  <a:schemeClr val="bg1">
                    <a:lumMod val="10000"/>
                  </a:schemeClr>
                </a:solidFill>
              </a:rPr>
              <a:t>p – window of the AR, q – window of the MA and d – order of differencing.</a:t>
            </a:r>
          </a:p>
        </p:txBody>
      </p:sp>
      <p:pic>
        <p:nvPicPr>
          <p:cNvPr id="24" name="Picture 23">
            <a:extLst>
              <a:ext uri="{FF2B5EF4-FFF2-40B4-BE49-F238E27FC236}">
                <a16:creationId xmlns:a16="http://schemas.microsoft.com/office/drawing/2014/main" id="{96AFF0D8-A31E-D898-10E5-F284C63B3439}"/>
              </a:ext>
            </a:extLst>
          </p:cNvPr>
          <p:cNvPicPr>
            <a:picLocks noChangeAspect="1"/>
          </p:cNvPicPr>
          <p:nvPr/>
        </p:nvPicPr>
        <p:blipFill>
          <a:blip r:embed="rId3"/>
          <a:stretch>
            <a:fillRect/>
          </a:stretch>
        </p:blipFill>
        <p:spPr>
          <a:xfrm>
            <a:off x="3998138" y="4039270"/>
            <a:ext cx="2810267" cy="676369"/>
          </a:xfrm>
          <a:prstGeom prst="rect">
            <a:avLst/>
          </a:prstGeom>
        </p:spPr>
      </p:pic>
      <p:sp>
        <p:nvSpPr>
          <p:cNvPr id="25" name="Google Shape;483;p41">
            <a:extLst>
              <a:ext uri="{FF2B5EF4-FFF2-40B4-BE49-F238E27FC236}">
                <a16:creationId xmlns:a16="http://schemas.microsoft.com/office/drawing/2014/main" id="{A2C28394-F3CD-DF78-C582-796AA9A4625A}"/>
              </a:ext>
            </a:extLst>
          </p:cNvPr>
          <p:cNvSpPr txBox="1">
            <a:spLocks/>
          </p:cNvSpPr>
          <p:nvPr/>
        </p:nvSpPr>
        <p:spPr>
          <a:xfrm>
            <a:off x="220371" y="4196255"/>
            <a:ext cx="2473107"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FORMULA:</a:t>
            </a:r>
          </a:p>
        </p:txBody>
      </p:sp>
      <p:sp>
        <p:nvSpPr>
          <p:cNvPr id="8" name="Date Placeholder 7">
            <a:extLst>
              <a:ext uri="{FF2B5EF4-FFF2-40B4-BE49-F238E27FC236}">
                <a16:creationId xmlns:a16="http://schemas.microsoft.com/office/drawing/2014/main" id="{17E1090A-F2C5-8C65-6275-40AD159B9A8F}"/>
              </a:ext>
            </a:extLst>
          </p:cNvPr>
          <p:cNvSpPr>
            <a:spLocks noGrp="1"/>
          </p:cNvSpPr>
          <p:nvPr>
            <p:ph type="dt" sz="half" idx="10"/>
          </p:nvPr>
        </p:nvSpPr>
        <p:spPr/>
        <p:txBody>
          <a:bodyPr/>
          <a:lstStyle/>
          <a:p>
            <a:fld id="{1291CCCB-D32D-4251-A130-7D5BAA2A3B5A}" type="datetime1">
              <a:rPr lang="vi-VN" smtClean="0"/>
              <a:t>22/05/2024</a:t>
            </a:fld>
            <a:endParaRPr lang="vi-VN"/>
          </a:p>
        </p:txBody>
      </p:sp>
      <p:sp>
        <p:nvSpPr>
          <p:cNvPr id="9" name="Slide Number Placeholder 8">
            <a:extLst>
              <a:ext uri="{FF2B5EF4-FFF2-40B4-BE49-F238E27FC236}">
                <a16:creationId xmlns:a16="http://schemas.microsoft.com/office/drawing/2014/main" id="{50EEC910-37D0-7E77-20DC-506425586576}"/>
              </a:ext>
            </a:extLst>
          </p:cNvPr>
          <p:cNvSpPr>
            <a:spLocks noGrp="1"/>
          </p:cNvSpPr>
          <p:nvPr>
            <p:ph type="sldNum" sz="quarter" idx="12"/>
          </p:nvPr>
        </p:nvSpPr>
        <p:spPr/>
        <p:txBody>
          <a:bodyPr/>
          <a:lstStyle/>
          <a:p>
            <a:fld id="{BE316380-BF92-4C1F-852B-AC6324F4B136}" type="slidenum">
              <a:rPr lang="vi-VN" smtClean="0"/>
              <a:t>24</a:t>
            </a:fld>
            <a:endParaRPr lang="vi-VN"/>
          </a:p>
        </p:txBody>
      </p:sp>
    </p:spTree>
    <p:extLst>
      <p:ext uri="{BB962C8B-B14F-4D97-AF65-F5344CB8AC3E}">
        <p14:creationId xmlns:p14="http://schemas.microsoft.com/office/powerpoint/2010/main" val="3442999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95549" y="38179"/>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644166" y="680479"/>
            <a:ext cx="5934853"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PREDICTIVE MODELS – LIST OF MODELS</a:t>
            </a:r>
          </a:p>
        </p:txBody>
      </p:sp>
      <p:sp>
        <p:nvSpPr>
          <p:cNvPr id="518" name="Google Shape;483;p41">
            <a:extLst>
              <a:ext uri="{FF2B5EF4-FFF2-40B4-BE49-F238E27FC236}">
                <a16:creationId xmlns:a16="http://schemas.microsoft.com/office/drawing/2014/main" id="{E5223C7D-4E5A-C989-0327-ECC0AA520734}"/>
              </a:ext>
            </a:extLst>
          </p:cNvPr>
          <p:cNvSpPr txBox="1">
            <a:spLocks/>
          </p:cNvSpPr>
          <p:nvPr/>
        </p:nvSpPr>
        <p:spPr>
          <a:xfrm>
            <a:off x="809860" y="1176517"/>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ARIMA MODELS</a:t>
            </a:r>
          </a:p>
        </p:txBody>
      </p:sp>
      <p:cxnSp>
        <p:nvCxnSpPr>
          <p:cNvPr id="519" name="Google Shape;522;p41">
            <a:extLst>
              <a:ext uri="{FF2B5EF4-FFF2-40B4-BE49-F238E27FC236}">
                <a16:creationId xmlns:a16="http://schemas.microsoft.com/office/drawing/2014/main" id="{DACDE9D7-F41F-3AB0-6164-550606CFE084}"/>
              </a:ext>
            </a:extLst>
          </p:cNvPr>
          <p:cNvCxnSpPr>
            <a:cxnSpLocks/>
          </p:cNvCxnSpPr>
          <p:nvPr/>
        </p:nvCxnSpPr>
        <p:spPr>
          <a:xfrm>
            <a:off x="699390" y="1228772"/>
            <a:ext cx="0" cy="610495"/>
          </a:xfrm>
          <a:prstGeom prst="straightConnector1">
            <a:avLst/>
          </a:prstGeom>
          <a:noFill/>
          <a:ln w="28575" cap="flat" cmpd="sng">
            <a:solidFill>
              <a:schemeClr val="bg1">
                <a:lumMod val="10000"/>
              </a:schemeClr>
            </a:solidFill>
            <a:prstDash val="solid"/>
            <a:round/>
            <a:headEnd type="none" w="med" len="med"/>
            <a:tailEnd type="none" w="med" len="med"/>
          </a:ln>
        </p:spPr>
      </p:cxnSp>
      <p:sp>
        <p:nvSpPr>
          <p:cNvPr id="520" name="Google Shape;484;p41">
            <a:extLst>
              <a:ext uri="{FF2B5EF4-FFF2-40B4-BE49-F238E27FC236}">
                <a16:creationId xmlns:a16="http://schemas.microsoft.com/office/drawing/2014/main" id="{B9EC4E58-7E8E-AFAE-F8A5-42D8CF072743}"/>
              </a:ext>
            </a:extLst>
          </p:cNvPr>
          <p:cNvSpPr txBox="1">
            <a:spLocks/>
          </p:cNvSpPr>
          <p:nvPr/>
        </p:nvSpPr>
        <p:spPr>
          <a:xfrm>
            <a:off x="853009" y="1496592"/>
            <a:ext cx="7198539" cy="454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solidFill>
                  <a:schemeClr val="bg1">
                    <a:lumMod val="10000"/>
                  </a:schemeClr>
                </a:solidFill>
              </a:rPr>
              <a:t>Autoregressive Integrated Moving Average – Statistical models  </a:t>
            </a:r>
          </a:p>
        </p:txBody>
      </p:sp>
      <p:grpSp>
        <p:nvGrpSpPr>
          <p:cNvPr id="535" name="Google Shape;1065;p54">
            <a:extLst>
              <a:ext uri="{FF2B5EF4-FFF2-40B4-BE49-F238E27FC236}">
                <a16:creationId xmlns:a16="http://schemas.microsoft.com/office/drawing/2014/main" id="{E748DFC2-6FF9-4769-8224-60703A855801}"/>
              </a:ext>
            </a:extLst>
          </p:cNvPr>
          <p:cNvGrpSpPr/>
          <p:nvPr/>
        </p:nvGrpSpPr>
        <p:grpSpPr>
          <a:xfrm>
            <a:off x="178406" y="1399664"/>
            <a:ext cx="377339" cy="326841"/>
            <a:chOff x="6423174" y="2048844"/>
            <a:chExt cx="377339" cy="326841"/>
          </a:xfrm>
          <a:solidFill>
            <a:schemeClr val="bg1">
              <a:lumMod val="10000"/>
            </a:schemeClr>
          </a:solidFill>
        </p:grpSpPr>
        <p:sp>
          <p:nvSpPr>
            <p:cNvPr id="536" name="Google Shape;1066;p54">
              <a:extLst>
                <a:ext uri="{FF2B5EF4-FFF2-40B4-BE49-F238E27FC236}">
                  <a16:creationId xmlns:a16="http://schemas.microsoft.com/office/drawing/2014/main" id="{7E70BFC2-2820-613E-5D18-D453BD7A99DB}"/>
                </a:ext>
              </a:extLst>
            </p:cNvPr>
            <p:cNvSpPr/>
            <p:nvPr/>
          </p:nvSpPr>
          <p:spPr>
            <a:xfrm>
              <a:off x="6423174" y="2048844"/>
              <a:ext cx="377339" cy="326841"/>
            </a:xfrm>
            <a:custGeom>
              <a:avLst/>
              <a:gdLst/>
              <a:ahLst/>
              <a:cxnLst/>
              <a:rect l="l" t="t" r="r" b="b"/>
              <a:pathLst>
                <a:path w="9729" h="8427" extrusionOk="0">
                  <a:moveTo>
                    <a:pt x="8600" y="273"/>
                  </a:moveTo>
                  <a:cubicBezTo>
                    <a:pt x="9041" y="273"/>
                    <a:pt x="9400" y="632"/>
                    <a:pt x="9400" y="1073"/>
                  </a:cubicBezTo>
                  <a:cubicBezTo>
                    <a:pt x="9400" y="1514"/>
                    <a:pt x="9041" y="1873"/>
                    <a:pt x="8600" y="1873"/>
                  </a:cubicBezTo>
                  <a:cubicBezTo>
                    <a:pt x="8160" y="1873"/>
                    <a:pt x="7802" y="1514"/>
                    <a:pt x="7802" y="1073"/>
                  </a:cubicBezTo>
                  <a:cubicBezTo>
                    <a:pt x="7802" y="632"/>
                    <a:pt x="8160" y="273"/>
                    <a:pt x="8600" y="273"/>
                  </a:cubicBezTo>
                  <a:close/>
                  <a:moveTo>
                    <a:pt x="8605" y="0"/>
                  </a:moveTo>
                  <a:cubicBezTo>
                    <a:pt x="8055" y="0"/>
                    <a:pt x="7600" y="410"/>
                    <a:pt x="7529" y="940"/>
                  </a:cubicBezTo>
                  <a:lnTo>
                    <a:pt x="458" y="940"/>
                  </a:lnTo>
                  <a:cubicBezTo>
                    <a:pt x="207" y="940"/>
                    <a:pt x="2" y="1145"/>
                    <a:pt x="2" y="1395"/>
                  </a:cubicBezTo>
                  <a:lnTo>
                    <a:pt x="2" y="2644"/>
                  </a:lnTo>
                  <a:cubicBezTo>
                    <a:pt x="2" y="2717"/>
                    <a:pt x="55" y="2781"/>
                    <a:pt x="127" y="2791"/>
                  </a:cubicBezTo>
                  <a:cubicBezTo>
                    <a:pt x="133" y="2792"/>
                    <a:pt x="139" y="2792"/>
                    <a:pt x="145" y="2792"/>
                  </a:cubicBezTo>
                  <a:cubicBezTo>
                    <a:pt x="222" y="2792"/>
                    <a:pt x="286" y="2728"/>
                    <a:pt x="286" y="2649"/>
                  </a:cubicBezTo>
                  <a:lnTo>
                    <a:pt x="286" y="1395"/>
                  </a:lnTo>
                  <a:cubicBezTo>
                    <a:pt x="286" y="1300"/>
                    <a:pt x="363" y="1224"/>
                    <a:pt x="458" y="1224"/>
                  </a:cubicBezTo>
                  <a:lnTo>
                    <a:pt x="7529" y="1224"/>
                  </a:lnTo>
                  <a:cubicBezTo>
                    <a:pt x="7593" y="1706"/>
                    <a:pt x="7978" y="2090"/>
                    <a:pt x="8461" y="2154"/>
                  </a:cubicBezTo>
                  <a:lnTo>
                    <a:pt x="8461" y="7032"/>
                  </a:lnTo>
                  <a:cubicBezTo>
                    <a:pt x="8461" y="7127"/>
                    <a:pt x="8384" y="7203"/>
                    <a:pt x="8289" y="7203"/>
                  </a:cubicBezTo>
                  <a:lnTo>
                    <a:pt x="2798" y="7203"/>
                  </a:lnTo>
                  <a:cubicBezTo>
                    <a:pt x="2769" y="7203"/>
                    <a:pt x="2738" y="7214"/>
                    <a:pt x="2713" y="7233"/>
                  </a:cubicBezTo>
                  <a:lnTo>
                    <a:pt x="1685" y="8001"/>
                  </a:lnTo>
                  <a:lnTo>
                    <a:pt x="1685" y="7346"/>
                  </a:lnTo>
                  <a:cubicBezTo>
                    <a:pt x="1685" y="7268"/>
                    <a:pt x="1622" y="7203"/>
                    <a:pt x="1543" y="7203"/>
                  </a:cubicBezTo>
                  <a:lnTo>
                    <a:pt x="340" y="7203"/>
                  </a:lnTo>
                  <a:cubicBezTo>
                    <a:pt x="311" y="7203"/>
                    <a:pt x="284" y="7178"/>
                    <a:pt x="284" y="7146"/>
                  </a:cubicBezTo>
                  <a:lnTo>
                    <a:pt x="284" y="3181"/>
                  </a:lnTo>
                  <a:cubicBezTo>
                    <a:pt x="284" y="3168"/>
                    <a:pt x="279" y="3155"/>
                    <a:pt x="269" y="3145"/>
                  </a:cubicBezTo>
                  <a:cubicBezTo>
                    <a:pt x="228" y="3104"/>
                    <a:pt x="183" y="3087"/>
                    <a:pt x="143" y="3087"/>
                  </a:cubicBezTo>
                  <a:cubicBezTo>
                    <a:pt x="64" y="3087"/>
                    <a:pt x="0" y="3151"/>
                    <a:pt x="0" y="3230"/>
                  </a:cubicBezTo>
                  <a:lnTo>
                    <a:pt x="0" y="7338"/>
                  </a:lnTo>
                  <a:cubicBezTo>
                    <a:pt x="0" y="7419"/>
                    <a:pt x="68" y="7487"/>
                    <a:pt x="149" y="7487"/>
                  </a:cubicBezTo>
                  <a:lnTo>
                    <a:pt x="1400" y="7487"/>
                  </a:lnTo>
                  <a:lnTo>
                    <a:pt x="1400" y="8280"/>
                  </a:lnTo>
                  <a:cubicBezTo>
                    <a:pt x="1400" y="8317"/>
                    <a:pt x="1414" y="8354"/>
                    <a:pt x="1439" y="8382"/>
                  </a:cubicBezTo>
                  <a:cubicBezTo>
                    <a:pt x="1468" y="8412"/>
                    <a:pt x="1505" y="8426"/>
                    <a:pt x="1542" y="8426"/>
                  </a:cubicBezTo>
                  <a:cubicBezTo>
                    <a:pt x="1572" y="8426"/>
                    <a:pt x="1603" y="8417"/>
                    <a:pt x="1627" y="8396"/>
                  </a:cubicBezTo>
                  <a:lnTo>
                    <a:pt x="2845" y="7485"/>
                  </a:lnTo>
                  <a:lnTo>
                    <a:pt x="8288" y="7485"/>
                  </a:lnTo>
                  <a:cubicBezTo>
                    <a:pt x="8540" y="7485"/>
                    <a:pt x="8743" y="7281"/>
                    <a:pt x="8743" y="7030"/>
                  </a:cubicBezTo>
                  <a:lnTo>
                    <a:pt x="8743" y="2153"/>
                  </a:lnTo>
                  <a:cubicBezTo>
                    <a:pt x="9302" y="2080"/>
                    <a:pt x="9728" y="1583"/>
                    <a:pt x="9683" y="998"/>
                  </a:cubicBezTo>
                  <a:cubicBezTo>
                    <a:pt x="9644" y="469"/>
                    <a:pt x="9216" y="45"/>
                    <a:pt x="8689" y="3"/>
                  </a:cubicBezTo>
                  <a:cubicBezTo>
                    <a:pt x="8661" y="1"/>
                    <a:pt x="8633" y="0"/>
                    <a:pt x="86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7" name="Google Shape;1067;p54">
              <a:extLst>
                <a:ext uri="{FF2B5EF4-FFF2-40B4-BE49-F238E27FC236}">
                  <a16:creationId xmlns:a16="http://schemas.microsoft.com/office/drawing/2014/main" id="{F78F1F2C-6C75-97C0-FDE6-6B634E98884C}"/>
                </a:ext>
              </a:extLst>
            </p:cNvPr>
            <p:cNvSpPr/>
            <p:nvPr/>
          </p:nvSpPr>
          <p:spPr>
            <a:xfrm>
              <a:off x="6465799" y="2170396"/>
              <a:ext cx="254274" cy="35294"/>
            </a:xfrm>
            <a:custGeom>
              <a:avLst/>
              <a:gdLst/>
              <a:ahLst/>
              <a:cxnLst/>
              <a:rect l="l" t="t" r="r" b="b"/>
              <a:pathLst>
                <a:path w="6556" h="910" extrusionOk="0">
                  <a:moveTo>
                    <a:pt x="6062" y="285"/>
                  </a:moveTo>
                  <a:cubicBezTo>
                    <a:pt x="6154" y="285"/>
                    <a:pt x="6234" y="353"/>
                    <a:pt x="6239" y="444"/>
                  </a:cubicBezTo>
                  <a:cubicBezTo>
                    <a:pt x="6246" y="543"/>
                    <a:pt x="6167" y="624"/>
                    <a:pt x="6069" y="624"/>
                  </a:cubicBezTo>
                  <a:lnTo>
                    <a:pt x="474" y="624"/>
                  </a:lnTo>
                  <a:cubicBezTo>
                    <a:pt x="384" y="624"/>
                    <a:pt x="304" y="556"/>
                    <a:pt x="298" y="465"/>
                  </a:cubicBezTo>
                  <a:cubicBezTo>
                    <a:pt x="293" y="367"/>
                    <a:pt x="370" y="285"/>
                    <a:pt x="468" y="285"/>
                  </a:cubicBezTo>
                  <a:close/>
                  <a:moveTo>
                    <a:pt x="455" y="1"/>
                  </a:moveTo>
                  <a:cubicBezTo>
                    <a:pt x="205" y="1"/>
                    <a:pt x="3" y="203"/>
                    <a:pt x="3" y="455"/>
                  </a:cubicBezTo>
                  <a:cubicBezTo>
                    <a:pt x="1" y="705"/>
                    <a:pt x="205" y="909"/>
                    <a:pt x="457" y="909"/>
                  </a:cubicBezTo>
                  <a:lnTo>
                    <a:pt x="6072" y="909"/>
                  </a:lnTo>
                  <a:cubicBezTo>
                    <a:pt x="6340" y="909"/>
                    <a:pt x="6556" y="691"/>
                    <a:pt x="6537" y="423"/>
                  </a:cubicBezTo>
                  <a:cubicBezTo>
                    <a:pt x="6520" y="187"/>
                    <a:pt x="6324" y="1"/>
                    <a:pt x="60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8" name="Google Shape;1068;p54">
              <a:extLst>
                <a:ext uri="{FF2B5EF4-FFF2-40B4-BE49-F238E27FC236}">
                  <a16:creationId xmlns:a16="http://schemas.microsoft.com/office/drawing/2014/main" id="{DAD18C2B-BADF-471A-16CA-843F2ADEC730}"/>
                </a:ext>
              </a:extLst>
            </p:cNvPr>
            <p:cNvSpPr/>
            <p:nvPr/>
          </p:nvSpPr>
          <p:spPr>
            <a:xfrm>
              <a:off x="6465799" y="2121178"/>
              <a:ext cx="254274" cy="35333"/>
            </a:xfrm>
            <a:custGeom>
              <a:avLst/>
              <a:gdLst/>
              <a:ahLst/>
              <a:cxnLst/>
              <a:rect l="l" t="t" r="r" b="b"/>
              <a:pathLst>
                <a:path w="6556" h="911" extrusionOk="0">
                  <a:moveTo>
                    <a:pt x="6062" y="285"/>
                  </a:moveTo>
                  <a:cubicBezTo>
                    <a:pt x="6154" y="285"/>
                    <a:pt x="6234" y="354"/>
                    <a:pt x="6239" y="446"/>
                  </a:cubicBezTo>
                  <a:cubicBezTo>
                    <a:pt x="6246" y="544"/>
                    <a:pt x="6167" y="626"/>
                    <a:pt x="6069" y="626"/>
                  </a:cubicBezTo>
                  <a:lnTo>
                    <a:pt x="474" y="626"/>
                  </a:lnTo>
                  <a:cubicBezTo>
                    <a:pt x="384" y="626"/>
                    <a:pt x="304" y="558"/>
                    <a:pt x="298" y="467"/>
                  </a:cubicBezTo>
                  <a:cubicBezTo>
                    <a:pt x="293" y="368"/>
                    <a:pt x="370" y="285"/>
                    <a:pt x="468" y="285"/>
                  </a:cubicBezTo>
                  <a:close/>
                  <a:moveTo>
                    <a:pt x="455" y="1"/>
                  </a:moveTo>
                  <a:cubicBezTo>
                    <a:pt x="205" y="1"/>
                    <a:pt x="3" y="204"/>
                    <a:pt x="3" y="454"/>
                  </a:cubicBezTo>
                  <a:cubicBezTo>
                    <a:pt x="1" y="706"/>
                    <a:pt x="205" y="910"/>
                    <a:pt x="457" y="910"/>
                  </a:cubicBezTo>
                  <a:lnTo>
                    <a:pt x="6072" y="910"/>
                  </a:lnTo>
                  <a:cubicBezTo>
                    <a:pt x="6340" y="910"/>
                    <a:pt x="6556" y="691"/>
                    <a:pt x="6537" y="423"/>
                  </a:cubicBezTo>
                  <a:cubicBezTo>
                    <a:pt x="6520" y="187"/>
                    <a:pt x="6324" y="1"/>
                    <a:pt x="60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9" name="Google Shape;1069;p54">
              <a:extLst>
                <a:ext uri="{FF2B5EF4-FFF2-40B4-BE49-F238E27FC236}">
                  <a16:creationId xmlns:a16="http://schemas.microsoft.com/office/drawing/2014/main" id="{97FD966C-6B06-53B0-4322-C7FDE3FE41FA}"/>
                </a:ext>
              </a:extLst>
            </p:cNvPr>
            <p:cNvSpPr/>
            <p:nvPr/>
          </p:nvSpPr>
          <p:spPr>
            <a:xfrm>
              <a:off x="6465139" y="2218878"/>
              <a:ext cx="254934" cy="35256"/>
            </a:xfrm>
            <a:custGeom>
              <a:avLst/>
              <a:gdLst/>
              <a:ahLst/>
              <a:cxnLst/>
              <a:rect l="l" t="t" r="r" b="b"/>
              <a:pathLst>
                <a:path w="6573" h="909" extrusionOk="0">
                  <a:moveTo>
                    <a:pt x="6079" y="283"/>
                  </a:moveTo>
                  <a:cubicBezTo>
                    <a:pt x="6171" y="283"/>
                    <a:pt x="6251" y="351"/>
                    <a:pt x="6256" y="443"/>
                  </a:cubicBezTo>
                  <a:cubicBezTo>
                    <a:pt x="6263" y="541"/>
                    <a:pt x="6184" y="624"/>
                    <a:pt x="6086" y="624"/>
                  </a:cubicBezTo>
                  <a:lnTo>
                    <a:pt x="491" y="624"/>
                  </a:lnTo>
                  <a:cubicBezTo>
                    <a:pt x="401" y="624"/>
                    <a:pt x="321" y="555"/>
                    <a:pt x="315" y="464"/>
                  </a:cubicBezTo>
                  <a:cubicBezTo>
                    <a:pt x="310" y="366"/>
                    <a:pt x="387" y="283"/>
                    <a:pt x="485" y="283"/>
                  </a:cubicBezTo>
                  <a:close/>
                  <a:moveTo>
                    <a:pt x="485" y="0"/>
                  </a:moveTo>
                  <a:cubicBezTo>
                    <a:pt x="217" y="0"/>
                    <a:pt x="1" y="218"/>
                    <a:pt x="20" y="486"/>
                  </a:cubicBezTo>
                  <a:cubicBezTo>
                    <a:pt x="37" y="723"/>
                    <a:pt x="233" y="908"/>
                    <a:pt x="474" y="908"/>
                  </a:cubicBezTo>
                  <a:lnTo>
                    <a:pt x="6089" y="908"/>
                  </a:lnTo>
                  <a:cubicBezTo>
                    <a:pt x="6357" y="908"/>
                    <a:pt x="6573" y="689"/>
                    <a:pt x="6554" y="422"/>
                  </a:cubicBezTo>
                  <a:cubicBezTo>
                    <a:pt x="6537" y="186"/>
                    <a:pt x="6341" y="0"/>
                    <a:pt x="61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40" name="Google Shape;1070;p54">
              <a:extLst>
                <a:ext uri="{FF2B5EF4-FFF2-40B4-BE49-F238E27FC236}">
                  <a16:creationId xmlns:a16="http://schemas.microsoft.com/office/drawing/2014/main" id="{F0C0C378-05AD-B570-F61A-807B12005A65}"/>
                </a:ext>
              </a:extLst>
            </p:cNvPr>
            <p:cNvSpPr/>
            <p:nvPr/>
          </p:nvSpPr>
          <p:spPr>
            <a:xfrm>
              <a:off x="6465682" y="2267281"/>
              <a:ext cx="126905" cy="35294"/>
            </a:xfrm>
            <a:custGeom>
              <a:avLst/>
              <a:gdLst/>
              <a:ahLst/>
              <a:cxnLst/>
              <a:rect l="l" t="t" r="r" b="b"/>
              <a:pathLst>
                <a:path w="3272" h="910" extrusionOk="0">
                  <a:moveTo>
                    <a:pt x="2787" y="284"/>
                  </a:moveTo>
                  <a:cubicBezTo>
                    <a:pt x="2878" y="284"/>
                    <a:pt x="2958" y="353"/>
                    <a:pt x="2963" y="443"/>
                  </a:cubicBezTo>
                  <a:cubicBezTo>
                    <a:pt x="2971" y="542"/>
                    <a:pt x="2891" y="625"/>
                    <a:pt x="2793" y="625"/>
                  </a:cubicBezTo>
                  <a:lnTo>
                    <a:pt x="466" y="625"/>
                  </a:lnTo>
                  <a:cubicBezTo>
                    <a:pt x="375" y="625"/>
                    <a:pt x="294" y="556"/>
                    <a:pt x="289" y="464"/>
                  </a:cubicBezTo>
                  <a:cubicBezTo>
                    <a:pt x="283" y="367"/>
                    <a:pt x="361" y="284"/>
                    <a:pt x="460" y="284"/>
                  </a:cubicBezTo>
                  <a:close/>
                  <a:moveTo>
                    <a:pt x="454" y="0"/>
                  </a:moveTo>
                  <a:cubicBezTo>
                    <a:pt x="203" y="0"/>
                    <a:pt x="1" y="204"/>
                    <a:pt x="1" y="454"/>
                  </a:cubicBezTo>
                  <a:cubicBezTo>
                    <a:pt x="1" y="705"/>
                    <a:pt x="203" y="910"/>
                    <a:pt x="454" y="910"/>
                  </a:cubicBezTo>
                  <a:lnTo>
                    <a:pt x="2787" y="910"/>
                  </a:lnTo>
                  <a:cubicBezTo>
                    <a:pt x="3055" y="910"/>
                    <a:pt x="3271" y="690"/>
                    <a:pt x="3252" y="422"/>
                  </a:cubicBezTo>
                  <a:cubicBezTo>
                    <a:pt x="3235" y="187"/>
                    <a:pt x="3039"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sp>
        <p:nvSpPr>
          <p:cNvPr id="2" name="Google Shape;483;p41">
            <a:extLst>
              <a:ext uri="{FF2B5EF4-FFF2-40B4-BE49-F238E27FC236}">
                <a16:creationId xmlns:a16="http://schemas.microsoft.com/office/drawing/2014/main" id="{3C2B6EF4-A0B9-EA94-14F3-082242579AEC}"/>
              </a:ext>
            </a:extLst>
          </p:cNvPr>
          <p:cNvSpPr txBox="1">
            <a:spLocks/>
          </p:cNvSpPr>
          <p:nvPr/>
        </p:nvSpPr>
        <p:spPr>
          <a:xfrm>
            <a:off x="220371" y="2106569"/>
            <a:ext cx="195484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METRICS:</a:t>
            </a:r>
          </a:p>
        </p:txBody>
      </p:sp>
      <p:sp>
        <p:nvSpPr>
          <p:cNvPr id="20" name="Rectangle 1">
            <a:extLst>
              <a:ext uri="{FF2B5EF4-FFF2-40B4-BE49-F238E27FC236}">
                <a16:creationId xmlns:a16="http://schemas.microsoft.com/office/drawing/2014/main" id="{FFFB5AB6-ACDC-5E3F-D4F7-A006EBAACC7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X</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t</a:t>
            </a:r>
            <a:r>
              <a:rPr kumimoji="0" lang="vi-VN" altLang="vi-VN" sz="1100" b="0" i="0" u="none" strike="noStrike" cap="none" normalizeH="0" baseline="0">
                <a:ln>
                  <a:noFill/>
                </a:ln>
                <a:solidFill>
                  <a:srgbClr val="000000"/>
                </a:solidFill>
                <a:effectLst/>
                <a:latin typeface="MathJax_Main"/>
                <a:cs typeface="Segoe UI" panose="020B0502040204020203" pitchFamily="34" charset="0"/>
              </a:rPr>
              <a:t>=</a:t>
            </a: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ϵ</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t</a:t>
            </a:r>
            <a:r>
              <a:rPr kumimoji="0" lang="vi-VN" altLang="vi-VN" sz="1100" b="0" i="0" u="none" strike="noStrike" cap="none" normalizeH="0" baseline="0">
                <a:ln>
                  <a:noFill/>
                </a:ln>
                <a:solidFill>
                  <a:srgbClr val="000000"/>
                </a:solidFill>
                <a:effectLst/>
                <a:latin typeface="MathJax_Main"/>
                <a:cs typeface="Segoe UI" panose="020B0502040204020203" pitchFamily="34" charset="0"/>
              </a:rPr>
              <a:t>+</a:t>
            </a:r>
            <a:r>
              <a:rPr kumimoji="0" lang="vi-VN" altLang="vi-VN" sz="1100" b="0" i="0" u="none" strike="noStrike" cap="none" normalizeH="0" baseline="0">
                <a:ln>
                  <a:noFill/>
                </a:ln>
                <a:solidFill>
                  <a:srgbClr val="000000"/>
                </a:solidFill>
                <a:effectLst/>
                <a:latin typeface="MathJax_Size2"/>
                <a:cs typeface="Segoe UI" panose="020B0502040204020203" pitchFamily="34" charset="0"/>
              </a:rPr>
              <a:t>∑</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700" b="0" i="0" u="none" strike="noStrike" cap="none" normalizeH="0" baseline="0">
                <a:ln>
                  <a:noFill/>
                </a:ln>
                <a:solidFill>
                  <a:srgbClr val="000000"/>
                </a:solidFill>
                <a:effectLst/>
                <a:latin typeface="MathJax_Main"/>
                <a:cs typeface="Segoe UI" panose="020B0502040204020203" pitchFamily="34" charset="0"/>
              </a:rPr>
              <a:t>=1</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p</a:t>
            </a: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ϕ</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X</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t</a:t>
            </a:r>
            <a:r>
              <a:rPr kumimoji="0" lang="vi-VN" altLang="vi-VN" sz="700" b="0" i="0" u="none" strike="noStrike" cap="none" normalizeH="0" baseline="0">
                <a:ln>
                  <a:noFill/>
                </a:ln>
                <a:solidFill>
                  <a:srgbClr val="000000"/>
                </a:solidFill>
                <a:effectLst/>
                <a:latin typeface="MathJax_Main"/>
                <a:cs typeface="Segoe UI" panose="020B0502040204020203" pitchFamily="34" charset="0"/>
              </a:rPr>
              <a:t>−</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1100" b="0" i="0" u="none" strike="noStrike" cap="none" normalizeH="0" baseline="0">
                <a:ln>
                  <a:noFill/>
                </a:ln>
                <a:solidFill>
                  <a:srgbClr val="000000"/>
                </a:solidFill>
                <a:effectLst/>
                <a:latin typeface="MathJax_Main"/>
                <a:cs typeface="Segoe UI" panose="020B0502040204020203" pitchFamily="34" charset="0"/>
              </a:rPr>
              <a:t>+</a:t>
            </a:r>
            <a:r>
              <a:rPr kumimoji="0" lang="vi-VN" altLang="vi-VN" sz="1100" b="0" i="0" u="none" strike="noStrike" cap="none" normalizeH="0" baseline="0">
                <a:ln>
                  <a:noFill/>
                </a:ln>
                <a:solidFill>
                  <a:srgbClr val="000000"/>
                </a:solidFill>
                <a:effectLst/>
                <a:latin typeface="MathJax_Size2"/>
                <a:cs typeface="Segoe UI" panose="020B0502040204020203" pitchFamily="34" charset="0"/>
              </a:rPr>
              <a:t>∑</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700" b="0" i="0" u="none" strike="noStrike" cap="none" normalizeH="0" baseline="0">
                <a:ln>
                  <a:noFill/>
                </a:ln>
                <a:solidFill>
                  <a:srgbClr val="000000"/>
                </a:solidFill>
                <a:effectLst/>
                <a:latin typeface="MathJax_Main"/>
                <a:cs typeface="Segoe UI" panose="020B0502040204020203" pitchFamily="34" charset="0"/>
              </a:rPr>
              <a:t>=1</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q</a:t>
            </a: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θ</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1100" b="0" i="0" u="none" strike="noStrike" cap="none" normalizeH="0" baseline="0">
                <a:ln>
                  <a:noFill/>
                </a:ln>
                <a:solidFill>
                  <a:srgbClr val="000000"/>
                </a:solidFill>
                <a:effectLst/>
                <a:latin typeface="MathJax_Math-italic"/>
                <a:cs typeface="Segoe UI" panose="020B0502040204020203" pitchFamily="34" charset="0"/>
              </a:rPr>
              <a:t>ϵ</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t</a:t>
            </a:r>
            <a:r>
              <a:rPr kumimoji="0" lang="vi-VN" altLang="vi-VN" sz="700" b="0" i="0" u="none" strike="noStrike" cap="none" normalizeH="0" baseline="0">
                <a:ln>
                  <a:noFill/>
                </a:ln>
                <a:solidFill>
                  <a:srgbClr val="000000"/>
                </a:solidFill>
                <a:effectLst/>
                <a:latin typeface="MathJax_Main"/>
                <a:cs typeface="Segoe UI" panose="020B0502040204020203" pitchFamily="34" charset="0"/>
              </a:rPr>
              <a:t>−</a:t>
            </a:r>
            <a:r>
              <a:rPr kumimoji="0" lang="vi-VN" altLang="vi-VN" sz="700" b="0" i="0" u="none" strike="noStrike" cap="none" normalizeH="0" baseline="0">
                <a:ln>
                  <a:noFill/>
                </a:ln>
                <a:solidFill>
                  <a:srgbClr val="000000"/>
                </a:solidFill>
                <a:effectLst/>
                <a:latin typeface="MathJax_Math-italic"/>
                <a:cs typeface="Segoe UI" panose="020B0502040204020203" pitchFamily="34" charset="0"/>
              </a:rPr>
              <a:t>i</a:t>
            </a:r>
            <a:r>
              <a:rPr kumimoji="0" lang="vi-VN" altLang="vi-VN" sz="10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𝑋𝑡=𝜖𝑡+∑𝑖=1𝑝𝜙𝑖𝑋𝑡−𝑖+∑𝑖=1𝑞𝜃𝑖𝜖𝑡−𝑖</a:t>
            </a:r>
            <a:endParaRPr kumimoji="0" lang="en-US" altLang="vi-VN" sz="1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vi-VN" sz="1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br>
            <a:endParaRPr kumimoji="0" lang="en-US" altLang="vi-VN" sz="1800" b="0" i="0" u="none" strike="noStrike" cap="none" normalizeH="0" baseline="0">
              <a:ln>
                <a:noFill/>
              </a:ln>
              <a:solidFill>
                <a:schemeClr val="tx1"/>
              </a:solidFill>
              <a:effectLst/>
              <a:latin typeface="Arial" panose="020B0604020202020204" pitchFamily="34" charset="0"/>
            </a:endParaRPr>
          </a:p>
        </p:txBody>
      </p:sp>
      <p:pic>
        <p:nvPicPr>
          <p:cNvPr id="5" name="Picture 4">
            <a:hlinkClick r:id="rId3"/>
            <a:extLst>
              <a:ext uri="{FF2B5EF4-FFF2-40B4-BE49-F238E27FC236}">
                <a16:creationId xmlns:a16="http://schemas.microsoft.com/office/drawing/2014/main" id="{0725B9F5-C9D4-429E-90C7-D034EC636FEC}"/>
              </a:ext>
            </a:extLst>
          </p:cNvPr>
          <p:cNvPicPr>
            <a:picLocks noChangeAspect="1"/>
          </p:cNvPicPr>
          <p:nvPr/>
        </p:nvPicPr>
        <p:blipFill>
          <a:blip r:embed="rId4"/>
          <a:stretch>
            <a:fillRect/>
          </a:stretch>
        </p:blipFill>
        <p:spPr>
          <a:xfrm>
            <a:off x="5105926" y="2106569"/>
            <a:ext cx="3817703" cy="2328729"/>
          </a:xfrm>
          <a:prstGeom prst="rect">
            <a:avLst/>
          </a:prstGeom>
        </p:spPr>
      </p:pic>
      <p:sp>
        <p:nvSpPr>
          <p:cNvPr id="6" name="Google Shape;484;p41">
            <a:extLst>
              <a:ext uri="{FF2B5EF4-FFF2-40B4-BE49-F238E27FC236}">
                <a16:creationId xmlns:a16="http://schemas.microsoft.com/office/drawing/2014/main" id="{EF7FEA0F-079B-C37D-76DC-EF1831B6C931}"/>
              </a:ext>
            </a:extLst>
          </p:cNvPr>
          <p:cNvSpPr txBox="1">
            <a:spLocks/>
          </p:cNvSpPr>
          <p:nvPr/>
        </p:nvSpPr>
        <p:spPr>
          <a:xfrm>
            <a:off x="4830625" y="4313138"/>
            <a:ext cx="4368303" cy="4804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lnSpc>
                <a:spcPct val="150000"/>
              </a:lnSpc>
            </a:pPr>
            <a:r>
              <a:rPr lang="en-US" sz="1400">
                <a:solidFill>
                  <a:schemeClr val="bg1">
                    <a:lumMod val="10000"/>
                  </a:schemeClr>
                </a:solidFill>
              </a:rPr>
              <a:t>Fig 6. Mean Absolute Percentage Error (MAPE) formula</a:t>
            </a:r>
          </a:p>
        </p:txBody>
      </p:sp>
      <p:sp>
        <p:nvSpPr>
          <p:cNvPr id="7" name="Google Shape;484;p41">
            <a:extLst>
              <a:ext uri="{FF2B5EF4-FFF2-40B4-BE49-F238E27FC236}">
                <a16:creationId xmlns:a16="http://schemas.microsoft.com/office/drawing/2014/main" id="{5004C228-1ED8-143E-7A01-269DCAC2ECEB}"/>
              </a:ext>
            </a:extLst>
          </p:cNvPr>
          <p:cNvSpPr txBox="1">
            <a:spLocks/>
          </p:cNvSpPr>
          <p:nvPr/>
        </p:nvSpPr>
        <p:spPr>
          <a:xfrm>
            <a:off x="284366" y="2504529"/>
            <a:ext cx="4758689" cy="20710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285750" indent="-285750">
              <a:lnSpc>
                <a:spcPct val="150000"/>
              </a:lnSpc>
              <a:buFont typeface="Wingdings" panose="05000000000000000000" pitchFamily="2" charset="2"/>
              <a:buChar char="q"/>
            </a:pPr>
            <a:r>
              <a:rPr lang="en-US" sz="1400">
                <a:solidFill>
                  <a:schemeClr val="bg1">
                    <a:lumMod val="10000"/>
                  </a:schemeClr>
                </a:solidFill>
              </a:rPr>
              <a:t>Mean Absolute Percentage Error (MAPE): used to assess the accuracy of a forecasting model by quantifying the average magnitude of errors as a percentage of the actual values.</a:t>
            </a:r>
          </a:p>
          <a:p>
            <a:pPr marL="285750" indent="-285750">
              <a:lnSpc>
                <a:spcPct val="150000"/>
              </a:lnSpc>
              <a:buFont typeface="Wingdings" panose="05000000000000000000" pitchFamily="2" charset="2"/>
              <a:buChar char="q"/>
            </a:pPr>
            <a:r>
              <a:rPr lang="en-US" sz="1400">
                <a:solidFill>
                  <a:schemeClr val="bg1">
                    <a:lumMod val="10000"/>
                  </a:schemeClr>
                </a:solidFill>
              </a:rPr>
              <a:t>This metrics apply to ARIMA models with n specific data points to evaluate the model. </a:t>
            </a:r>
          </a:p>
        </p:txBody>
      </p:sp>
      <p:sp>
        <p:nvSpPr>
          <p:cNvPr id="10" name="Date Placeholder 9">
            <a:extLst>
              <a:ext uri="{FF2B5EF4-FFF2-40B4-BE49-F238E27FC236}">
                <a16:creationId xmlns:a16="http://schemas.microsoft.com/office/drawing/2014/main" id="{25552B1E-A136-2161-5CD5-AB45D6031A50}"/>
              </a:ext>
            </a:extLst>
          </p:cNvPr>
          <p:cNvSpPr>
            <a:spLocks noGrp="1"/>
          </p:cNvSpPr>
          <p:nvPr>
            <p:ph type="dt" sz="half" idx="10"/>
          </p:nvPr>
        </p:nvSpPr>
        <p:spPr/>
        <p:txBody>
          <a:bodyPr/>
          <a:lstStyle/>
          <a:p>
            <a:fld id="{FDFF72C6-81CE-4A2E-99C5-674A7A801CA8}" type="datetime1">
              <a:rPr lang="vi-VN" smtClean="0"/>
              <a:t>22/05/2024</a:t>
            </a:fld>
            <a:endParaRPr lang="vi-VN"/>
          </a:p>
        </p:txBody>
      </p:sp>
      <p:sp>
        <p:nvSpPr>
          <p:cNvPr id="12" name="Slide Number Placeholder 11">
            <a:extLst>
              <a:ext uri="{FF2B5EF4-FFF2-40B4-BE49-F238E27FC236}">
                <a16:creationId xmlns:a16="http://schemas.microsoft.com/office/drawing/2014/main" id="{1BE35175-0A3F-FB2C-69FB-7992040ECDA6}"/>
              </a:ext>
            </a:extLst>
          </p:cNvPr>
          <p:cNvSpPr>
            <a:spLocks noGrp="1"/>
          </p:cNvSpPr>
          <p:nvPr>
            <p:ph type="sldNum" sz="quarter" idx="12"/>
          </p:nvPr>
        </p:nvSpPr>
        <p:spPr/>
        <p:txBody>
          <a:bodyPr/>
          <a:lstStyle/>
          <a:p>
            <a:fld id="{BE316380-BF92-4C1F-852B-AC6324F4B136}" type="slidenum">
              <a:rPr lang="vi-VN" smtClean="0"/>
              <a:t>25</a:t>
            </a:fld>
            <a:endParaRPr lang="vi-VN"/>
          </a:p>
        </p:txBody>
      </p:sp>
    </p:spTree>
    <p:extLst>
      <p:ext uri="{BB962C8B-B14F-4D97-AF65-F5344CB8AC3E}">
        <p14:creationId xmlns:p14="http://schemas.microsoft.com/office/powerpoint/2010/main" val="660906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632201" y="18420"/>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632201" y="631784"/>
            <a:ext cx="4009071"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PREDICTIVE MODELS – EXPERIMENTS</a:t>
            </a:r>
          </a:p>
        </p:txBody>
      </p:sp>
      <p:pic>
        <p:nvPicPr>
          <p:cNvPr id="4" name="Picture 2" descr="A graph with numbers and lines&#10;&#10;Description automatically generated with medium confidence">
            <a:extLst>
              <a:ext uri="{FF2B5EF4-FFF2-40B4-BE49-F238E27FC236}">
                <a16:creationId xmlns:a16="http://schemas.microsoft.com/office/drawing/2014/main" id="{F1830753-D7F4-6EEA-F7C2-EBA02AC91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64" y="1190975"/>
            <a:ext cx="4145132" cy="328577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62303277-4507-55DB-12DC-60173DFFF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50409"/>
            <a:ext cx="4145132" cy="3326341"/>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7EC87834-9193-2E66-8076-AF2410F53767}"/>
              </a:ext>
            </a:extLst>
          </p:cNvPr>
          <p:cNvSpPr>
            <a:spLocks noGrp="1"/>
          </p:cNvSpPr>
          <p:nvPr>
            <p:ph type="dt" sz="half" idx="10"/>
          </p:nvPr>
        </p:nvSpPr>
        <p:spPr/>
        <p:txBody>
          <a:bodyPr/>
          <a:lstStyle/>
          <a:p>
            <a:fld id="{DB6E940A-6CE7-44EB-ABB2-24C883C3043C}" type="datetime1">
              <a:rPr lang="vi-VN" smtClean="0"/>
              <a:t>22/05/2024</a:t>
            </a:fld>
            <a:endParaRPr lang="vi-VN"/>
          </a:p>
        </p:txBody>
      </p:sp>
      <p:sp>
        <p:nvSpPr>
          <p:cNvPr id="8" name="Slide Number Placeholder 7">
            <a:extLst>
              <a:ext uri="{FF2B5EF4-FFF2-40B4-BE49-F238E27FC236}">
                <a16:creationId xmlns:a16="http://schemas.microsoft.com/office/drawing/2014/main" id="{5A035F23-E3C1-7C34-490F-E14D551F8D1F}"/>
              </a:ext>
            </a:extLst>
          </p:cNvPr>
          <p:cNvSpPr>
            <a:spLocks noGrp="1"/>
          </p:cNvSpPr>
          <p:nvPr>
            <p:ph type="sldNum" sz="quarter" idx="12"/>
          </p:nvPr>
        </p:nvSpPr>
        <p:spPr/>
        <p:txBody>
          <a:bodyPr/>
          <a:lstStyle/>
          <a:p>
            <a:fld id="{BE316380-BF92-4C1F-852B-AC6324F4B136}" type="slidenum">
              <a:rPr lang="vi-VN" smtClean="0"/>
              <a:t>26</a:t>
            </a:fld>
            <a:endParaRPr lang="vi-VN"/>
          </a:p>
        </p:txBody>
      </p:sp>
    </p:spTree>
    <p:extLst>
      <p:ext uri="{BB962C8B-B14F-4D97-AF65-F5344CB8AC3E}">
        <p14:creationId xmlns:p14="http://schemas.microsoft.com/office/powerpoint/2010/main" val="2668494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95549" y="38179"/>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644166" y="680479"/>
            <a:ext cx="5934853"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PREDICTIVE MODELS – LIST OF MODELS</a:t>
            </a:r>
          </a:p>
        </p:txBody>
      </p:sp>
      <p:sp>
        <p:nvSpPr>
          <p:cNvPr id="521" name="Google Shape;483;p41">
            <a:extLst>
              <a:ext uri="{FF2B5EF4-FFF2-40B4-BE49-F238E27FC236}">
                <a16:creationId xmlns:a16="http://schemas.microsoft.com/office/drawing/2014/main" id="{C331C232-A819-9D93-FBFC-C339A0539E5B}"/>
              </a:ext>
            </a:extLst>
          </p:cNvPr>
          <p:cNvSpPr txBox="1">
            <a:spLocks/>
          </p:cNvSpPr>
          <p:nvPr/>
        </p:nvSpPr>
        <p:spPr>
          <a:xfrm>
            <a:off x="1124158" y="1174849"/>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LINEAR REGRESSION</a:t>
            </a:r>
          </a:p>
        </p:txBody>
      </p:sp>
      <p:cxnSp>
        <p:nvCxnSpPr>
          <p:cNvPr id="523" name="Google Shape;522;p41">
            <a:extLst>
              <a:ext uri="{FF2B5EF4-FFF2-40B4-BE49-F238E27FC236}">
                <a16:creationId xmlns:a16="http://schemas.microsoft.com/office/drawing/2014/main" id="{8B43F071-1B82-4905-78BC-E3EBE88CC8D4}"/>
              </a:ext>
            </a:extLst>
          </p:cNvPr>
          <p:cNvCxnSpPr>
            <a:cxnSpLocks/>
          </p:cNvCxnSpPr>
          <p:nvPr/>
        </p:nvCxnSpPr>
        <p:spPr>
          <a:xfrm>
            <a:off x="977903" y="1174849"/>
            <a:ext cx="0" cy="678628"/>
          </a:xfrm>
          <a:prstGeom prst="straightConnector1">
            <a:avLst/>
          </a:prstGeom>
          <a:noFill/>
          <a:ln w="28575" cap="flat" cmpd="sng">
            <a:solidFill>
              <a:schemeClr val="bg1">
                <a:lumMod val="10000"/>
              </a:schemeClr>
            </a:solidFill>
            <a:prstDash val="solid"/>
            <a:round/>
            <a:headEnd type="none" w="med" len="med"/>
            <a:tailEnd type="none" w="med" len="med"/>
          </a:ln>
        </p:spPr>
      </p:cxnSp>
      <p:sp>
        <p:nvSpPr>
          <p:cNvPr id="524" name="Google Shape;484;p41">
            <a:extLst>
              <a:ext uri="{FF2B5EF4-FFF2-40B4-BE49-F238E27FC236}">
                <a16:creationId xmlns:a16="http://schemas.microsoft.com/office/drawing/2014/main" id="{84FC0D83-DA33-68E8-8920-31BCA95BB878}"/>
              </a:ext>
            </a:extLst>
          </p:cNvPr>
          <p:cNvSpPr txBox="1">
            <a:spLocks/>
          </p:cNvSpPr>
          <p:nvPr/>
        </p:nvSpPr>
        <p:spPr>
          <a:xfrm>
            <a:off x="1124158" y="1514163"/>
            <a:ext cx="7198539" cy="36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solidFill>
                  <a:schemeClr val="bg1">
                    <a:lumMod val="10000"/>
                  </a:schemeClr>
                </a:solidFill>
              </a:rPr>
              <a:t>Simple regression models</a:t>
            </a:r>
          </a:p>
        </p:txBody>
      </p:sp>
      <p:grpSp>
        <p:nvGrpSpPr>
          <p:cNvPr id="525" name="Google Shape;1055;p54">
            <a:extLst>
              <a:ext uri="{FF2B5EF4-FFF2-40B4-BE49-F238E27FC236}">
                <a16:creationId xmlns:a16="http://schemas.microsoft.com/office/drawing/2014/main" id="{64A03545-E7CE-E4DF-19DB-C777A4993F35}"/>
              </a:ext>
            </a:extLst>
          </p:cNvPr>
          <p:cNvGrpSpPr/>
          <p:nvPr/>
        </p:nvGrpSpPr>
        <p:grpSpPr>
          <a:xfrm>
            <a:off x="504125" y="1314074"/>
            <a:ext cx="268198" cy="375633"/>
            <a:chOff x="6477706" y="1416959"/>
            <a:chExt cx="268198" cy="375633"/>
          </a:xfrm>
          <a:solidFill>
            <a:schemeClr val="bg1">
              <a:lumMod val="10000"/>
            </a:schemeClr>
          </a:solidFill>
        </p:grpSpPr>
        <p:sp>
          <p:nvSpPr>
            <p:cNvPr id="526" name="Google Shape;1056;p54">
              <a:extLst>
                <a:ext uri="{FF2B5EF4-FFF2-40B4-BE49-F238E27FC236}">
                  <a16:creationId xmlns:a16="http://schemas.microsoft.com/office/drawing/2014/main" id="{7A4A96CA-23E4-51D2-0EAE-4866D925F487}"/>
                </a:ext>
              </a:extLst>
            </p:cNvPr>
            <p:cNvSpPr/>
            <p:nvPr/>
          </p:nvSpPr>
          <p:spPr>
            <a:xfrm>
              <a:off x="6563188" y="1514270"/>
              <a:ext cx="59535" cy="35372"/>
            </a:xfrm>
            <a:custGeom>
              <a:avLst/>
              <a:gdLst/>
              <a:ahLst/>
              <a:cxnLst/>
              <a:rect l="l" t="t" r="r" b="b"/>
              <a:pathLst>
                <a:path w="1535" h="912" extrusionOk="0">
                  <a:moveTo>
                    <a:pt x="1251" y="286"/>
                  </a:moveTo>
                  <a:lnTo>
                    <a:pt x="1251" y="626"/>
                  </a:lnTo>
                  <a:lnTo>
                    <a:pt x="286" y="626"/>
                  </a:lnTo>
                  <a:lnTo>
                    <a:pt x="286" y="286"/>
                  </a:lnTo>
                  <a:close/>
                  <a:moveTo>
                    <a:pt x="143" y="1"/>
                  </a:moveTo>
                  <a:cubicBezTo>
                    <a:pt x="66" y="1"/>
                    <a:pt x="1" y="64"/>
                    <a:pt x="1" y="143"/>
                  </a:cubicBezTo>
                  <a:lnTo>
                    <a:pt x="1" y="769"/>
                  </a:lnTo>
                  <a:cubicBezTo>
                    <a:pt x="1" y="846"/>
                    <a:pt x="64" y="911"/>
                    <a:pt x="143" y="911"/>
                  </a:cubicBezTo>
                  <a:lnTo>
                    <a:pt x="1392" y="911"/>
                  </a:lnTo>
                  <a:cubicBezTo>
                    <a:pt x="1472" y="911"/>
                    <a:pt x="1535" y="848"/>
                    <a:pt x="1535" y="769"/>
                  </a:cubicBezTo>
                  <a:lnTo>
                    <a:pt x="1535" y="143"/>
                  </a:lnTo>
                  <a:cubicBezTo>
                    <a:pt x="1535" y="65"/>
                    <a:pt x="1472" y="1"/>
                    <a:pt x="1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27" name="Google Shape;1057;p54">
              <a:extLst>
                <a:ext uri="{FF2B5EF4-FFF2-40B4-BE49-F238E27FC236}">
                  <a16:creationId xmlns:a16="http://schemas.microsoft.com/office/drawing/2014/main" id="{BE608587-07D7-A4D0-3F4D-79EDA42022D3}"/>
                </a:ext>
              </a:extLst>
            </p:cNvPr>
            <p:cNvSpPr/>
            <p:nvPr/>
          </p:nvSpPr>
          <p:spPr>
            <a:xfrm>
              <a:off x="6513853" y="1562790"/>
              <a:ext cx="157739" cy="11015"/>
            </a:xfrm>
            <a:custGeom>
              <a:avLst/>
              <a:gdLst/>
              <a:ahLst/>
              <a:cxnLst/>
              <a:rect l="l" t="t" r="r" b="b"/>
              <a:pathLst>
                <a:path w="4067" h="284" extrusionOk="0">
                  <a:moveTo>
                    <a:pt x="152" y="0"/>
                  </a:moveTo>
                  <a:cubicBezTo>
                    <a:pt x="68" y="0"/>
                    <a:pt x="0" y="74"/>
                    <a:pt x="11" y="159"/>
                  </a:cubicBezTo>
                  <a:cubicBezTo>
                    <a:pt x="20" y="232"/>
                    <a:pt x="86" y="284"/>
                    <a:pt x="159" y="284"/>
                  </a:cubicBezTo>
                  <a:lnTo>
                    <a:pt x="3909" y="284"/>
                  </a:lnTo>
                  <a:cubicBezTo>
                    <a:pt x="3982" y="284"/>
                    <a:pt x="4047" y="231"/>
                    <a:pt x="4056" y="159"/>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28" name="Google Shape;1058;p54">
              <a:extLst>
                <a:ext uri="{FF2B5EF4-FFF2-40B4-BE49-F238E27FC236}">
                  <a16:creationId xmlns:a16="http://schemas.microsoft.com/office/drawing/2014/main" id="{C979E3B2-8A36-E954-D1BC-8884F0F7AFB8}"/>
                </a:ext>
              </a:extLst>
            </p:cNvPr>
            <p:cNvSpPr/>
            <p:nvPr/>
          </p:nvSpPr>
          <p:spPr>
            <a:xfrm>
              <a:off x="6513892" y="1587031"/>
              <a:ext cx="157739" cy="11015"/>
            </a:xfrm>
            <a:custGeom>
              <a:avLst/>
              <a:gdLst/>
              <a:ahLst/>
              <a:cxnLst/>
              <a:rect l="l" t="t" r="r" b="b"/>
              <a:pathLst>
                <a:path w="4067" h="284" extrusionOk="0">
                  <a:moveTo>
                    <a:pt x="158" y="1"/>
                  </a:moveTo>
                  <a:cubicBezTo>
                    <a:pt x="85" y="1"/>
                    <a:pt x="20" y="53"/>
                    <a:pt x="11" y="124"/>
                  </a:cubicBezTo>
                  <a:cubicBezTo>
                    <a:pt x="0" y="210"/>
                    <a:pt x="68" y="283"/>
                    <a:pt x="152" y="283"/>
                  </a:cubicBezTo>
                  <a:lnTo>
                    <a:pt x="3909" y="283"/>
                  </a:lnTo>
                  <a:cubicBezTo>
                    <a:pt x="3982" y="283"/>
                    <a:pt x="4047" y="231"/>
                    <a:pt x="4056" y="160"/>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29" name="Google Shape;1059;p54">
              <a:extLst>
                <a:ext uri="{FF2B5EF4-FFF2-40B4-BE49-F238E27FC236}">
                  <a16:creationId xmlns:a16="http://schemas.microsoft.com/office/drawing/2014/main" id="{6438FF2C-D021-CDB6-093B-9C2A59529602}"/>
                </a:ext>
              </a:extLst>
            </p:cNvPr>
            <p:cNvSpPr/>
            <p:nvPr/>
          </p:nvSpPr>
          <p:spPr>
            <a:xfrm>
              <a:off x="6513892" y="1611233"/>
              <a:ext cx="157739" cy="11054"/>
            </a:xfrm>
            <a:custGeom>
              <a:avLst/>
              <a:gdLst/>
              <a:ahLst/>
              <a:cxnLst/>
              <a:rect l="l" t="t" r="r" b="b"/>
              <a:pathLst>
                <a:path w="4067" h="285" extrusionOk="0">
                  <a:moveTo>
                    <a:pt x="158" y="0"/>
                  </a:moveTo>
                  <a:cubicBezTo>
                    <a:pt x="85" y="0"/>
                    <a:pt x="20" y="53"/>
                    <a:pt x="11" y="124"/>
                  </a:cubicBezTo>
                  <a:cubicBezTo>
                    <a:pt x="0" y="211"/>
                    <a:pt x="68" y="284"/>
                    <a:pt x="152" y="284"/>
                  </a:cubicBezTo>
                  <a:lnTo>
                    <a:pt x="3909" y="284"/>
                  </a:lnTo>
                  <a:cubicBezTo>
                    <a:pt x="3982" y="284"/>
                    <a:pt x="4047" y="231"/>
                    <a:pt x="4056" y="160"/>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0" name="Google Shape;1060;p54">
              <a:extLst>
                <a:ext uri="{FF2B5EF4-FFF2-40B4-BE49-F238E27FC236}">
                  <a16:creationId xmlns:a16="http://schemas.microsoft.com/office/drawing/2014/main" id="{B1FCDE9F-3D7F-CE4A-26E7-76ABF77ABF9D}"/>
                </a:ext>
              </a:extLst>
            </p:cNvPr>
            <p:cNvSpPr/>
            <p:nvPr/>
          </p:nvSpPr>
          <p:spPr>
            <a:xfrm>
              <a:off x="6513892" y="1635435"/>
              <a:ext cx="157739" cy="11054"/>
            </a:xfrm>
            <a:custGeom>
              <a:avLst/>
              <a:gdLst/>
              <a:ahLst/>
              <a:cxnLst/>
              <a:rect l="l" t="t" r="r" b="b"/>
              <a:pathLst>
                <a:path w="4067" h="285" extrusionOk="0">
                  <a:moveTo>
                    <a:pt x="158" y="1"/>
                  </a:moveTo>
                  <a:cubicBezTo>
                    <a:pt x="85" y="1"/>
                    <a:pt x="20" y="54"/>
                    <a:pt x="11" y="125"/>
                  </a:cubicBezTo>
                  <a:cubicBezTo>
                    <a:pt x="0" y="211"/>
                    <a:pt x="68" y="285"/>
                    <a:pt x="152" y="285"/>
                  </a:cubicBezTo>
                  <a:lnTo>
                    <a:pt x="3909" y="285"/>
                  </a:lnTo>
                  <a:cubicBezTo>
                    <a:pt x="3982" y="285"/>
                    <a:pt x="4047" y="232"/>
                    <a:pt x="4056" y="161"/>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1" name="Google Shape;1061;p54">
              <a:extLst>
                <a:ext uri="{FF2B5EF4-FFF2-40B4-BE49-F238E27FC236}">
                  <a16:creationId xmlns:a16="http://schemas.microsoft.com/office/drawing/2014/main" id="{60B78B19-3516-D221-954F-8ABD4010122D}"/>
                </a:ext>
              </a:extLst>
            </p:cNvPr>
            <p:cNvSpPr/>
            <p:nvPr/>
          </p:nvSpPr>
          <p:spPr>
            <a:xfrm>
              <a:off x="6513892" y="1659714"/>
              <a:ext cx="157739" cy="11054"/>
            </a:xfrm>
            <a:custGeom>
              <a:avLst/>
              <a:gdLst/>
              <a:ahLst/>
              <a:cxnLst/>
              <a:rect l="l" t="t" r="r" b="b"/>
              <a:pathLst>
                <a:path w="4067" h="285" extrusionOk="0">
                  <a:moveTo>
                    <a:pt x="158" y="1"/>
                  </a:moveTo>
                  <a:cubicBezTo>
                    <a:pt x="85" y="1"/>
                    <a:pt x="20" y="53"/>
                    <a:pt x="11" y="124"/>
                  </a:cubicBezTo>
                  <a:cubicBezTo>
                    <a:pt x="0" y="210"/>
                    <a:pt x="68" y="284"/>
                    <a:pt x="152" y="284"/>
                  </a:cubicBezTo>
                  <a:lnTo>
                    <a:pt x="3909" y="284"/>
                  </a:lnTo>
                  <a:cubicBezTo>
                    <a:pt x="3982" y="284"/>
                    <a:pt x="4047" y="232"/>
                    <a:pt x="4056" y="160"/>
                  </a:cubicBezTo>
                  <a:cubicBezTo>
                    <a:pt x="4067" y="74"/>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2" name="Google Shape;1062;p54">
              <a:extLst>
                <a:ext uri="{FF2B5EF4-FFF2-40B4-BE49-F238E27FC236}">
                  <a16:creationId xmlns:a16="http://schemas.microsoft.com/office/drawing/2014/main" id="{B5ACAF9B-D483-A22A-E9C0-6B1F21FE3699}"/>
                </a:ext>
              </a:extLst>
            </p:cNvPr>
            <p:cNvSpPr/>
            <p:nvPr/>
          </p:nvSpPr>
          <p:spPr>
            <a:xfrm>
              <a:off x="6513892" y="1683916"/>
              <a:ext cx="72644" cy="11015"/>
            </a:xfrm>
            <a:custGeom>
              <a:avLst/>
              <a:gdLst/>
              <a:ahLst/>
              <a:cxnLst/>
              <a:rect l="l" t="t" r="r" b="b"/>
              <a:pathLst>
                <a:path w="1873" h="284" extrusionOk="0">
                  <a:moveTo>
                    <a:pt x="158" y="0"/>
                  </a:moveTo>
                  <a:cubicBezTo>
                    <a:pt x="85" y="0"/>
                    <a:pt x="20" y="53"/>
                    <a:pt x="11" y="125"/>
                  </a:cubicBezTo>
                  <a:cubicBezTo>
                    <a:pt x="0" y="210"/>
                    <a:pt x="68" y="284"/>
                    <a:pt x="152" y="284"/>
                  </a:cubicBezTo>
                  <a:lnTo>
                    <a:pt x="1715" y="284"/>
                  </a:lnTo>
                  <a:cubicBezTo>
                    <a:pt x="1788" y="284"/>
                    <a:pt x="1852" y="231"/>
                    <a:pt x="1862" y="159"/>
                  </a:cubicBezTo>
                  <a:cubicBezTo>
                    <a:pt x="1872" y="74"/>
                    <a:pt x="1805" y="0"/>
                    <a:pt x="17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3" name="Google Shape;1063;p54">
              <a:extLst>
                <a:ext uri="{FF2B5EF4-FFF2-40B4-BE49-F238E27FC236}">
                  <a16:creationId xmlns:a16="http://schemas.microsoft.com/office/drawing/2014/main" id="{8A5599E6-B01E-A60C-EC9F-EAC3282B5BCB}"/>
                </a:ext>
              </a:extLst>
            </p:cNvPr>
            <p:cNvSpPr/>
            <p:nvPr/>
          </p:nvSpPr>
          <p:spPr>
            <a:xfrm>
              <a:off x="6623305" y="1733057"/>
              <a:ext cx="48287" cy="11054"/>
            </a:xfrm>
            <a:custGeom>
              <a:avLst/>
              <a:gdLst/>
              <a:ahLst/>
              <a:cxnLst/>
              <a:rect l="l" t="t" r="r" b="b"/>
              <a:pathLst>
                <a:path w="1245" h="285" extrusionOk="0">
                  <a:moveTo>
                    <a:pt x="158" y="0"/>
                  </a:moveTo>
                  <a:cubicBezTo>
                    <a:pt x="85" y="0"/>
                    <a:pt x="21" y="53"/>
                    <a:pt x="11" y="125"/>
                  </a:cubicBezTo>
                  <a:cubicBezTo>
                    <a:pt x="1" y="210"/>
                    <a:pt x="68" y="284"/>
                    <a:pt x="153" y="284"/>
                  </a:cubicBezTo>
                  <a:lnTo>
                    <a:pt x="1087" y="284"/>
                  </a:lnTo>
                  <a:cubicBezTo>
                    <a:pt x="1160" y="284"/>
                    <a:pt x="1225" y="231"/>
                    <a:pt x="1234" y="161"/>
                  </a:cubicBezTo>
                  <a:cubicBezTo>
                    <a:pt x="1245" y="74"/>
                    <a:pt x="1177" y="0"/>
                    <a:pt x="10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534" name="Google Shape;1064;p54">
              <a:extLst>
                <a:ext uri="{FF2B5EF4-FFF2-40B4-BE49-F238E27FC236}">
                  <a16:creationId xmlns:a16="http://schemas.microsoft.com/office/drawing/2014/main" id="{379B5EC2-2CF5-7D63-26AA-5F3454597F76}"/>
                </a:ext>
              </a:extLst>
            </p:cNvPr>
            <p:cNvSpPr/>
            <p:nvPr/>
          </p:nvSpPr>
          <p:spPr>
            <a:xfrm>
              <a:off x="6477706" y="1416959"/>
              <a:ext cx="268198" cy="375633"/>
            </a:xfrm>
            <a:custGeom>
              <a:avLst/>
              <a:gdLst/>
              <a:ahLst/>
              <a:cxnLst/>
              <a:rect l="l" t="t" r="r" b="b"/>
              <a:pathLst>
                <a:path w="6915" h="9685" extrusionOk="0">
                  <a:moveTo>
                    <a:pt x="5787" y="275"/>
                  </a:moveTo>
                  <a:cubicBezTo>
                    <a:pt x="6228" y="275"/>
                    <a:pt x="6586" y="634"/>
                    <a:pt x="6586" y="1075"/>
                  </a:cubicBezTo>
                  <a:cubicBezTo>
                    <a:pt x="6586" y="1516"/>
                    <a:pt x="6228" y="1875"/>
                    <a:pt x="5787" y="1875"/>
                  </a:cubicBezTo>
                  <a:cubicBezTo>
                    <a:pt x="5347" y="1875"/>
                    <a:pt x="4988" y="1516"/>
                    <a:pt x="4988" y="1075"/>
                  </a:cubicBezTo>
                  <a:cubicBezTo>
                    <a:pt x="4988" y="634"/>
                    <a:pt x="5347" y="275"/>
                    <a:pt x="5787" y="275"/>
                  </a:cubicBezTo>
                  <a:close/>
                  <a:moveTo>
                    <a:pt x="1563" y="1409"/>
                  </a:moveTo>
                  <a:lnTo>
                    <a:pt x="1563" y="2493"/>
                  </a:lnTo>
                  <a:lnTo>
                    <a:pt x="480" y="2493"/>
                  </a:lnTo>
                  <a:lnTo>
                    <a:pt x="1563" y="1409"/>
                  </a:lnTo>
                  <a:close/>
                  <a:moveTo>
                    <a:pt x="5793" y="1"/>
                  </a:moveTo>
                  <a:cubicBezTo>
                    <a:pt x="5244" y="1"/>
                    <a:pt x="4790" y="411"/>
                    <a:pt x="4721" y="941"/>
                  </a:cubicBezTo>
                  <a:lnTo>
                    <a:pt x="1713" y="941"/>
                  </a:lnTo>
                  <a:cubicBezTo>
                    <a:pt x="1713" y="941"/>
                    <a:pt x="1710" y="934"/>
                    <a:pt x="1708" y="934"/>
                  </a:cubicBezTo>
                  <a:lnTo>
                    <a:pt x="1703" y="934"/>
                  </a:lnTo>
                  <a:cubicBezTo>
                    <a:pt x="1697" y="934"/>
                    <a:pt x="1691" y="936"/>
                    <a:pt x="1686" y="937"/>
                  </a:cubicBezTo>
                  <a:lnTo>
                    <a:pt x="1685" y="937"/>
                  </a:lnTo>
                  <a:cubicBezTo>
                    <a:pt x="1677" y="938"/>
                    <a:pt x="1672" y="939"/>
                    <a:pt x="1666" y="942"/>
                  </a:cubicBezTo>
                  <a:cubicBezTo>
                    <a:pt x="1665" y="942"/>
                    <a:pt x="1664" y="943"/>
                    <a:pt x="1661" y="943"/>
                  </a:cubicBezTo>
                  <a:cubicBezTo>
                    <a:pt x="1656" y="946"/>
                    <a:pt x="1651" y="947"/>
                    <a:pt x="1646" y="949"/>
                  </a:cubicBezTo>
                  <a:lnTo>
                    <a:pt x="1645" y="949"/>
                  </a:lnTo>
                  <a:cubicBezTo>
                    <a:pt x="1639" y="953"/>
                    <a:pt x="1634" y="957"/>
                    <a:pt x="1629" y="960"/>
                  </a:cubicBezTo>
                  <a:cubicBezTo>
                    <a:pt x="1628" y="962"/>
                    <a:pt x="1626" y="962"/>
                    <a:pt x="1625" y="963"/>
                  </a:cubicBezTo>
                  <a:cubicBezTo>
                    <a:pt x="1619" y="967"/>
                    <a:pt x="1614" y="970"/>
                    <a:pt x="1611" y="975"/>
                  </a:cubicBezTo>
                  <a:lnTo>
                    <a:pt x="42" y="2543"/>
                  </a:lnTo>
                  <a:cubicBezTo>
                    <a:pt x="39" y="2547"/>
                    <a:pt x="35" y="2552"/>
                    <a:pt x="30" y="2556"/>
                  </a:cubicBezTo>
                  <a:cubicBezTo>
                    <a:pt x="29" y="2557"/>
                    <a:pt x="29" y="2558"/>
                    <a:pt x="28" y="2560"/>
                  </a:cubicBezTo>
                  <a:cubicBezTo>
                    <a:pt x="24" y="2566"/>
                    <a:pt x="21" y="2571"/>
                    <a:pt x="19" y="2576"/>
                  </a:cubicBezTo>
                  <a:cubicBezTo>
                    <a:pt x="19" y="2576"/>
                    <a:pt x="19" y="2577"/>
                    <a:pt x="17" y="2577"/>
                  </a:cubicBezTo>
                  <a:cubicBezTo>
                    <a:pt x="14" y="2583"/>
                    <a:pt x="12" y="2588"/>
                    <a:pt x="10" y="2593"/>
                  </a:cubicBezTo>
                  <a:cubicBezTo>
                    <a:pt x="10" y="2594"/>
                    <a:pt x="9" y="2595"/>
                    <a:pt x="9" y="2597"/>
                  </a:cubicBezTo>
                  <a:cubicBezTo>
                    <a:pt x="6" y="2603"/>
                    <a:pt x="5" y="2609"/>
                    <a:pt x="4" y="2615"/>
                  </a:cubicBezTo>
                  <a:lnTo>
                    <a:pt x="4" y="2616"/>
                  </a:lnTo>
                  <a:cubicBezTo>
                    <a:pt x="3" y="2622"/>
                    <a:pt x="3" y="2629"/>
                    <a:pt x="1" y="2634"/>
                  </a:cubicBezTo>
                  <a:lnTo>
                    <a:pt x="1" y="2640"/>
                  </a:lnTo>
                  <a:cubicBezTo>
                    <a:pt x="1" y="2641"/>
                    <a:pt x="1" y="2642"/>
                    <a:pt x="9" y="2645"/>
                  </a:cubicBezTo>
                  <a:lnTo>
                    <a:pt x="9" y="4545"/>
                  </a:lnTo>
                  <a:cubicBezTo>
                    <a:pt x="1" y="4623"/>
                    <a:pt x="65" y="4687"/>
                    <a:pt x="142" y="4687"/>
                  </a:cubicBezTo>
                  <a:cubicBezTo>
                    <a:pt x="220" y="4687"/>
                    <a:pt x="274" y="4545"/>
                    <a:pt x="274" y="4545"/>
                  </a:cubicBezTo>
                  <a:lnTo>
                    <a:pt x="274" y="2778"/>
                  </a:lnTo>
                  <a:lnTo>
                    <a:pt x="1703" y="2778"/>
                  </a:lnTo>
                  <a:cubicBezTo>
                    <a:pt x="1781" y="2778"/>
                    <a:pt x="1845" y="2714"/>
                    <a:pt x="1845" y="2635"/>
                  </a:cubicBezTo>
                  <a:lnTo>
                    <a:pt x="1845" y="1226"/>
                  </a:lnTo>
                  <a:lnTo>
                    <a:pt x="4715" y="1226"/>
                  </a:lnTo>
                  <a:cubicBezTo>
                    <a:pt x="4778" y="1708"/>
                    <a:pt x="5163" y="2092"/>
                    <a:pt x="5649" y="2155"/>
                  </a:cubicBezTo>
                  <a:lnTo>
                    <a:pt x="5649" y="9399"/>
                  </a:lnTo>
                  <a:lnTo>
                    <a:pt x="293" y="9399"/>
                  </a:lnTo>
                  <a:lnTo>
                    <a:pt x="293" y="5138"/>
                  </a:lnTo>
                  <a:cubicBezTo>
                    <a:pt x="293" y="5066"/>
                    <a:pt x="240" y="5001"/>
                    <a:pt x="169" y="4992"/>
                  </a:cubicBezTo>
                  <a:cubicBezTo>
                    <a:pt x="163" y="4992"/>
                    <a:pt x="157" y="4991"/>
                    <a:pt x="151" y="4991"/>
                  </a:cubicBezTo>
                  <a:cubicBezTo>
                    <a:pt x="73" y="4991"/>
                    <a:pt x="9" y="5054"/>
                    <a:pt x="9" y="5133"/>
                  </a:cubicBezTo>
                  <a:lnTo>
                    <a:pt x="9" y="9542"/>
                  </a:lnTo>
                  <a:cubicBezTo>
                    <a:pt x="9" y="9620"/>
                    <a:pt x="73" y="9684"/>
                    <a:pt x="152" y="9684"/>
                  </a:cubicBezTo>
                  <a:lnTo>
                    <a:pt x="5791" y="9684"/>
                  </a:lnTo>
                  <a:cubicBezTo>
                    <a:pt x="5869" y="9684"/>
                    <a:pt x="5933" y="9621"/>
                    <a:pt x="5933" y="9542"/>
                  </a:cubicBezTo>
                  <a:lnTo>
                    <a:pt x="5933" y="2155"/>
                  </a:lnTo>
                  <a:cubicBezTo>
                    <a:pt x="6490" y="2081"/>
                    <a:pt x="6915" y="1584"/>
                    <a:pt x="6871" y="999"/>
                  </a:cubicBezTo>
                  <a:cubicBezTo>
                    <a:pt x="6831" y="469"/>
                    <a:pt x="6404" y="44"/>
                    <a:pt x="5876" y="4"/>
                  </a:cubicBezTo>
                  <a:cubicBezTo>
                    <a:pt x="5848" y="2"/>
                    <a:pt x="5820" y="1"/>
                    <a:pt x="57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pic>
        <p:nvPicPr>
          <p:cNvPr id="3" name="Picture 2" descr="A graph of a slope&#10;&#10;Description automatically generated">
            <a:hlinkClick r:id="rId3"/>
            <a:extLst>
              <a:ext uri="{FF2B5EF4-FFF2-40B4-BE49-F238E27FC236}">
                <a16:creationId xmlns:a16="http://schemas.microsoft.com/office/drawing/2014/main" id="{DDAB26F7-B155-0717-5BA8-6850B954E454}"/>
              </a:ext>
            </a:extLst>
          </p:cNvPr>
          <p:cNvPicPr>
            <a:picLocks noChangeAspect="1"/>
          </p:cNvPicPr>
          <p:nvPr/>
        </p:nvPicPr>
        <p:blipFill>
          <a:blip r:embed="rId4"/>
          <a:stretch>
            <a:fillRect/>
          </a:stretch>
        </p:blipFill>
        <p:spPr>
          <a:xfrm>
            <a:off x="4312208" y="1314074"/>
            <a:ext cx="4533621" cy="2882087"/>
          </a:xfrm>
          <a:prstGeom prst="rect">
            <a:avLst/>
          </a:prstGeom>
        </p:spPr>
      </p:pic>
      <p:sp>
        <p:nvSpPr>
          <p:cNvPr id="18" name="Google Shape;484;p41">
            <a:hlinkClick r:id="rId3"/>
            <a:extLst>
              <a:ext uri="{FF2B5EF4-FFF2-40B4-BE49-F238E27FC236}">
                <a16:creationId xmlns:a16="http://schemas.microsoft.com/office/drawing/2014/main" id="{E21B3259-64B6-3B46-EA99-CBA2EBAEF499}"/>
              </a:ext>
            </a:extLst>
          </p:cNvPr>
          <p:cNvSpPr txBox="1">
            <a:spLocks/>
          </p:cNvSpPr>
          <p:nvPr/>
        </p:nvSpPr>
        <p:spPr>
          <a:xfrm>
            <a:off x="5785430" y="4201126"/>
            <a:ext cx="2049315" cy="36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solidFill>
                  <a:schemeClr val="bg1">
                    <a:lumMod val="10000"/>
                  </a:schemeClr>
                </a:solidFill>
              </a:rPr>
              <a:t>Fig 7. Linear Regresison</a:t>
            </a:r>
          </a:p>
        </p:txBody>
      </p:sp>
      <p:sp>
        <p:nvSpPr>
          <p:cNvPr id="19" name="Google Shape;484;p41">
            <a:extLst>
              <a:ext uri="{FF2B5EF4-FFF2-40B4-BE49-F238E27FC236}">
                <a16:creationId xmlns:a16="http://schemas.microsoft.com/office/drawing/2014/main" id="{E356894B-6748-4AC7-58C4-73FB4B79CE85}"/>
              </a:ext>
            </a:extLst>
          </p:cNvPr>
          <p:cNvSpPr txBox="1">
            <a:spLocks/>
          </p:cNvSpPr>
          <p:nvPr/>
        </p:nvSpPr>
        <p:spPr>
          <a:xfrm>
            <a:off x="283539" y="2324760"/>
            <a:ext cx="3927444" cy="1328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lnSpc>
                <a:spcPct val="150000"/>
              </a:lnSpc>
            </a:pPr>
            <a:r>
              <a:rPr lang="en-US">
                <a:solidFill>
                  <a:schemeClr val="bg1">
                    <a:lumMod val="10000"/>
                  </a:schemeClr>
                </a:solidFill>
              </a:rPr>
              <a:t>Pipeline: </a:t>
            </a:r>
          </a:p>
          <a:p>
            <a:pPr marL="450850" lvl="1" indent="-360363" algn="l">
              <a:lnSpc>
                <a:spcPct val="150000"/>
              </a:lnSpc>
              <a:buFont typeface="Wingdings" panose="05000000000000000000" pitchFamily="2" charset="2"/>
              <a:buChar char="q"/>
            </a:pPr>
            <a:r>
              <a:rPr lang="en-US" sz="1200">
                <a:solidFill>
                  <a:schemeClr val="bg1">
                    <a:lumMod val="10000"/>
                  </a:schemeClr>
                </a:solidFill>
              </a:rPr>
              <a:t>Remove features that have low correlation with each other</a:t>
            </a:r>
          </a:p>
          <a:p>
            <a:pPr marL="450850" lvl="1" indent="-360363" algn="l">
              <a:lnSpc>
                <a:spcPct val="150000"/>
              </a:lnSpc>
              <a:buFont typeface="Wingdings" panose="05000000000000000000" pitchFamily="2" charset="2"/>
              <a:buChar char="q"/>
            </a:pPr>
            <a:r>
              <a:rPr lang="en-US" sz="1200">
                <a:solidFill>
                  <a:schemeClr val="bg1">
                    <a:lumMod val="10000"/>
                  </a:schemeClr>
                </a:solidFill>
              </a:rPr>
              <a:t>Use model with default settings of sklearn library</a:t>
            </a:r>
          </a:p>
        </p:txBody>
      </p:sp>
      <p:sp>
        <p:nvSpPr>
          <p:cNvPr id="7" name="Date Placeholder 6">
            <a:extLst>
              <a:ext uri="{FF2B5EF4-FFF2-40B4-BE49-F238E27FC236}">
                <a16:creationId xmlns:a16="http://schemas.microsoft.com/office/drawing/2014/main" id="{7AA478BB-109D-8F55-CA44-DB7F36A5A525}"/>
              </a:ext>
            </a:extLst>
          </p:cNvPr>
          <p:cNvSpPr>
            <a:spLocks noGrp="1"/>
          </p:cNvSpPr>
          <p:nvPr>
            <p:ph type="dt" sz="half" idx="10"/>
          </p:nvPr>
        </p:nvSpPr>
        <p:spPr/>
        <p:txBody>
          <a:bodyPr/>
          <a:lstStyle/>
          <a:p>
            <a:fld id="{CC94D407-A522-438D-88F0-8DBCE0DC2A69}" type="datetime1">
              <a:rPr lang="vi-VN" smtClean="0"/>
              <a:t>22/05/2024</a:t>
            </a:fld>
            <a:endParaRPr lang="vi-VN"/>
          </a:p>
        </p:txBody>
      </p:sp>
      <p:sp>
        <p:nvSpPr>
          <p:cNvPr id="8" name="Slide Number Placeholder 7">
            <a:extLst>
              <a:ext uri="{FF2B5EF4-FFF2-40B4-BE49-F238E27FC236}">
                <a16:creationId xmlns:a16="http://schemas.microsoft.com/office/drawing/2014/main" id="{208DE7B1-39B0-26CE-8258-1A0DD4ED8D8D}"/>
              </a:ext>
            </a:extLst>
          </p:cNvPr>
          <p:cNvSpPr>
            <a:spLocks noGrp="1"/>
          </p:cNvSpPr>
          <p:nvPr>
            <p:ph type="sldNum" sz="quarter" idx="12"/>
          </p:nvPr>
        </p:nvSpPr>
        <p:spPr/>
        <p:txBody>
          <a:bodyPr/>
          <a:lstStyle/>
          <a:p>
            <a:fld id="{BE316380-BF92-4C1F-852B-AC6324F4B136}" type="slidenum">
              <a:rPr lang="vi-VN" smtClean="0"/>
              <a:t>27</a:t>
            </a:fld>
            <a:endParaRPr lang="vi-VN"/>
          </a:p>
        </p:txBody>
      </p:sp>
    </p:spTree>
    <p:extLst>
      <p:ext uri="{BB962C8B-B14F-4D97-AF65-F5344CB8AC3E}">
        <p14:creationId xmlns:p14="http://schemas.microsoft.com/office/powerpoint/2010/main" val="3475499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95549" y="38179"/>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644166" y="680479"/>
            <a:ext cx="5934853"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PREDICTIVE MODELS – LIST OF MODELS</a:t>
            </a:r>
          </a:p>
        </p:txBody>
      </p:sp>
      <p:sp>
        <p:nvSpPr>
          <p:cNvPr id="4" name="Google Shape;483;p41">
            <a:extLst>
              <a:ext uri="{FF2B5EF4-FFF2-40B4-BE49-F238E27FC236}">
                <a16:creationId xmlns:a16="http://schemas.microsoft.com/office/drawing/2014/main" id="{38A12C26-C2D6-2421-32C3-1BF147B18B67}"/>
              </a:ext>
            </a:extLst>
          </p:cNvPr>
          <p:cNvSpPr txBox="1">
            <a:spLocks/>
          </p:cNvSpPr>
          <p:nvPr/>
        </p:nvSpPr>
        <p:spPr>
          <a:xfrm>
            <a:off x="1109318" y="1192082"/>
            <a:ext cx="70995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solidFill>
                  <a:schemeClr val="bg1">
                    <a:lumMod val="10000"/>
                  </a:schemeClr>
                </a:solidFill>
              </a:rPr>
              <a:t>LONG-SHORT TERM MEMORY</a:t>
            </a:r>
          </a:p>
        </p:txBody>
      </p:sp>
      <p:cxnSp>
        <p:nvCxnSpPr>
          <p:cNvPr id="5" name="Google Shape;522;p41">
            <a:extLst>
              <a:ext uri="{FF2B5EF4-FFF2-40B4-BE49-F238E27FC236}">
                <a16:creationId xmlns:a16="http://schemas.microsoft.com/office/drawing/2014/main" id="{B5C6F7F8-A4C4-36C8-6362-B2B1D9D3BEF0}"/>
              </a:ext>
            </a:extLst>
          </p:cNvPr>
          <p:cNvCxnSpPr>
            <a:cxnSpLocks/>
          </p:cNvCxnSpPr>
          <p:nvPr/>
        </p:nvCxnSpPr>
        <p:spPr>
          <a:xfrm>
            <a:off x="963063" y="1192082"/>
            <a:ext cx="0" cy="678628"/>
          </a:xfrm>
          <a:prstGeom prst="straightConnector1">
            <a:avLst/>
          </a:prstGeom>
          <a:noFill/>
          <a:ln w="28575" cap="flat" cmpd="sng">
            <a:solidFill>
              <a:schemeClr val="bg1">
                <a:lumMod val="10000"/>
              </a:schemeClr>
            </a:solidFill>
            <a:prstDash val="solid"/>
            <a:round/>
            <a:headEnd type="none" w="med" len="med"/>
            <a:tailEnd type="none" w="med" len="med"/>
          </a:ln>
        </p:spPr>
      </p:cxnSp>
      <p:sp>
        <p:nvSpPr>
          <p:cNvPr id="6" name="Google Shape;484;p41">
            <a:extLst>
              <a:ext uri="{FF2B5EF4-FFF2-40B4-BE49-F238E27FC236}">
                <a16:creationId xmlns:a16="http://schemas.microsoft.com/office/drawing/2014/main" id="{9695C171-F88C-4949-5DC0-6F7B0CF27631}"/>
              </a:ext>
            </a:extLst>
          </p:cNvPr>
          <p:cNvSpPr txBox="1">
            <a:spLocks/>
          </p:cNvSpPr>
          <p:nvPr/>
        </p:nvSpPr>
        <p:spPr>
          <a:xfrm>
            <a:off x="1109318" y="1531396"/>
            <a:ext cx="7198539" cy="36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solidFill>
                  <a:schemeClr val="bg1">
                    <a:lumMod val="10000"/>
                  </a:schemeClr>
                </a:solidFill>
              </a:rPr>
              <a:t>Recurrent Neural networks architecture with long term dependencies</a:t>
            </a:r>
          </a:p>
        </p:txBody>
      </p:sp>
      <p:grpSp>
        <p:nvGrpSpPr>
          <p:cNvPr id="7" name="Google Shape;1055;p54">
            <a:extLst>
              <a:ext uri="{FF2B5EF4-FFF2-40B4-BE49-F238E27FC236}">
                <a16:creationId xmlns:a16="http://schemas.microsoft.com/office/drawing/2014/main" id="{5F17C669-01F4-BC41-30A3-2E34BB7C23AC}"/>
              </a:ext>
            </a:extLst>
          </p:cNvPr>
          <p:cNvGrpSpPr/>
          <p:nvPr/>
        </p:nvGrpSpPr>
        <p:grpSpPr>
          <a:xfrm>
            <a:off x="489285" y="1331307"/>
            <a:ext cx="268198" cy="375633"/>
            <a:chOff x="6477706" y="1416959"/>
            <a:chExt cx="268198" cy="375633"/>
          </a:xfrm>
          <a:solidFill>
            <a:schemeClr val="bg1">
              <a:lumMod val="10000"/>
            </a:schemeClr>
          </a:solidFill>
        </p:grpSpPr>
        <p:sp>
          <p:nvSpPr>
            <p:cNvPr id="8" name="Google Shape;1056;p54">
              <a:extLst>
                <a:ext uri="{FF2B5EF4-FFF2-40B4-BE49-F238E27FC236}">
                  <a16:creationId xmlns:a16="http://schemas.microsoft.com/office/drawing/2014/main" id="{40BCF62F-154B-F437-C26B-FAE5A64DF93B}"/>
                </a:ext>
              </a:extLst>
            </p:cNvPr>
            <p:cNvSpPr/>
            <p:nvPr/>
          </p:nvSpPr>
          <p:spPr>
            <a:xfrm>
              <a:off x="6563188" y="1514270"/>
              <a:ext cx="59535" cy="35372"/>
            </a:xfrm>
            <a:custGeom>
              <a:avLst/>
              <a:gdLst/>
              <a:ahLst/>
              <a:cxnLst/>
              <a:rect l="l" t="t" r="r" b="b"/>
              <a:pathLst>
                <a:path w="1535" h="912" extrusionOk="0">
                  <a:moveTo>
                    <a:pt x="1251" y="286"/>
                  </a:moveTo>
                  <a:lnTo>
                    <a:pt x="1251" y="626"/>
                  </a:lnTo>
                  <a:lnTo>
                    <a:pt x="286" y="626"/>
                  </a:lnTo>
                  <a:lnTo>
                    <a:pt x="286" y="286"/>
                  </a:lnTo>
                  <a:close/>
                  <a:moveTo>
                    <a:pt x="143" y="1"/>
                  </a:moveTo>
                  <a:cubicBezTo>
                    <a:pt x="66" y="1"/>
                    <a:pt x="1" y="64"/>
                    <a:pt x="1" y="143"/>
                  </a:cubicBezTo>
                  <a:lnTo>
                    <a:pt x="1" y="769"/>
                  </a:lnTo>
                  <a:cubicBezTo>
                    <a:pt x="1" y="846"/>
                    <a:pt x="64" y="911"/>
                    <a:pt x="143" y="911"/>
                  </a:cubicBezTo>
                  <a:lnTo>
                    <a:pt x="1392" y="911"/>
                  </a:lnTo>
                  <a:cubicBezTo>
                    <a:pt x="1472" y="911"/>
                    <a:pt x="1535" y="848"/>
                    <a:pt x="1535" y="769"/>
                  </a:cubicBezTo>
                  <a:lnTo>
                    <a:pt x="1535" y="143"/>
                  </a:lnTo>
                  <a:cubicBezTo>
                    <a:pt x="1535" y="65"/>
                    <a:pt x="1472" y="1"/>
                    <a:pt x="1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9" name="Google Shape;1057;p54">
              <a:extLst>
                <a:ext uri="{FF2B5EF4-FFF2-40B4-BE49-F238E27FC236}">
                  <a16:creationId xmlns:a16="http://schemas.microsoft.com/office/drawing/2014/main" id="{9FAA2960-773A-32EC-18DA-D1F98EA53CE9}"/>
                </a:ext>
              </a:extLst>
            </p:cNvPr>
            <p:cNvSpPr/>
            <p:nvPr/>
          </p:nvSpPr>
          <p:spPr>
            <a:xfrm>
              <a:off x="6513853" y="1562790"/>
              <a:ext cx="157739" cy="11015"/>
            </a:xfrm>
            <a:custGeom>
              <a:avLst/>
              <a:gdLst/>
              <a:ahLst/>
              <a:cxnLst/>
              <a:rect l="l" t="t" r="r" b="b"/>
              <a:pathLst>
                <a:path w="4067" h="284" extrusionOk="0">
                  <a:moveTo>
                    <a:pt x="152" y="0"/>
                  </a:moveTo>
                  <a:cubicBezTo>
                    <a:pt x="68" y="0"/>
                    <a:pt x="0" y="74"/>
                    <a:pt x="11" y="159"/>
                  </a:cubicBezTo>
                  <a:cubicBezTo>
                    <a:pt x="20" y="232"/>
                    <a:pt x="86" y="284"/>
                    <a:pt x="159" y="284"/>
                  </a:cubicBezTo>
                  <a:lnTo>
                    <a:pt x="3909" y="284"/>
                  </a:lnTo>
                  <a:cubicBezTo>
                    <a:pt x="3982" y="284"/>
                    <a:pt x="4047" y="231"/>
                    <a:pt x="4056" y="159"/>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0" name="Google Shape;1058;p54">
              <a:extLst>
                <a:ext uri="{FF2B5EF4-FFF2-40B4-BE49-F238E27FC236}">
                  <a16:creationId xmlns:a16="http://schemas.microsoft.com/office/drawing/2014/main" id="{4956FD1B-0C57-07FB-4A32-B29CEDA3B59E}"/>
                </a:ext>
              </a:extLst>
            </p:cNvPr>
            <p:cNvSpPr/>
            <p:nvPr/>
          </p:nvSpPr>
          <p:spPr>
            <a:xfrm>
              <a:off x="6513892" y="1587031"/>
              <a:ext cx="157739" cy="11015"/>
            </a:xfrm>
            <a:custGeom>
              <a:avLst/>
              <a:gdLst/>
              <a:ahLst/>
              <a:cxnLst/>
              <a:rect l="l" t="t" r="r" b="b"/>
              <a:pathLst>
                <a:path w="4067" h="284" extrusionOk="0">
                  <a:moveTo>
                    <a:pt x="158" y="1"/>
                  </a:moveTo>
                  <a:cubicBezTo>
                    <a:pt x="85" y="1"/>
                    <a:pt x="20" y="53"/>
                    <a:pt x="11" y="124"/>
                  </a:cubicBezTo>
                  <a:cubicBezTo>
                    <a:pt x="0" y="210"/>
                    <a:pt x="68" y="283"/>
                    <a:pt x="152" y="283"/>
                  </a:cubicBezTo>
                  <a:lnTo>
                    <a:pt x="3909" y="283"/>
                  </a:lnTo>
                  <a:cubicBezTo>
                    <a:pt x="3982" y="283"/>
                    <a:pt x="4047" y="231"/>
                    <a:pt x="4056" y="160"/>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2" name="Google Shape;1059;p54">
              <a:extLst>
                <a:ext uri="{FF2B5EF4-FFF2-40B4-BE49-F238E27FC236}">
                  <a16:creationId xmlns:a16="http://schemas.microsoft.com/office/drawing/2014/main" id="{F9325DA8-5310-3AF9-1546-6D5255F93B45}"/>
                </a:ext>
              </a:extLst>
            </p:cNvPr>
            <p:cNvSpPr/>
            <p:nvPr/>
          </p:nvSpPr>
          <p:spPr>
            <a:xfrm>
              <a:off x="6513892" y="1611233"/>
              <a:ext cx="157739" cy="11054"/>
            </a:xfrm>
            <a:custGeom>
              <a:avLst/>
              <a:gdLst/>
              <a:ahLst/>
              <a:cxnLst/>
              <a:rect l="l" t="t" r="r" b="b"/>
              <a:pathLst>
                <a:path w="4067" h="285" extrusionOk="0">
                  <a:moveTo>
                    <a:pt x="158" y="0"/>
                  </a:moveTo>
                  <a:cubicBezTo>
                    <a:pt x="85" y="0"/>
                    <a:pt x="20" y="53"/>
                    <a:pt x="11" y="124"/>
                  </a:cubicBezTo>
                  <a:cubicBezTo>
                    <a:pt x="0" y="211"/>
                    <a:pt x="68" y="284"/>
                    <a:pt x="152" y="284"/>
                  </a:cubicBezTo>
                  <a:lnTo>
                    <a:pt x="3909" y="284"/>
                  </a:lnTo>
                  <a:cubicBezTo>
                    <a:pt x="3982" y="284"/>
                    <a:pt x="4047" y="231"/>
                    <a:pt x="4056" y="160"/>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3" name="Google Shape;1060;p54">
              <a:extLst>
                <a:ext uri="{FF2B5EF4-FFF2-40B4-BE49-F238E27FC236}">
                  <a16:creationId xmlns:a16="http://schemas.microsoft.com/office/drawing/2014/main" id="{B328DFE1-601C-BE58-E8F7-E92707EAE0EA}"/>
                </a:ext>
              </a:extLst>
            </p:cNvPr>
            <p:cNvSpPr/>
            <p:nvPr/>
          </p:nvSpPr>
          <p:spPr>
            <a:xfrm>
              <a:off x="6513892" y="1635435"/>
              <a:ext cx="157739" cy="11054"/>
            </a:xfrm>
            <a:custGeom>
              <a:avLst/>
              <a:gdLst/>
              <a:ahLst/>
              <a:cxnLst/>
              <a:rect l="l" t="t" r="r" b="b"/>
              <a:pathLst>
                <a:path w="4067" h="285" extrusionOk="0">
                  <a:moveTo>
                    <a:pt x="158" y="1"/>
                  </a:moveTo>
                  <a:cubicBezTo>
                    <a:pt x="85" y="1"/>
                    <a:pt x="20" y="54"/>
                    <a:pt x="11" y="125"/>
                  </a:cubicBezTo>
                  <a:cubicBezTo>
                    <a:pt x="0" y="211"/>
                    <a:pt x="68" y="285"/>
                    <a:pt x="152" y="285"/>
                  </a:cubicBezTo>
                  <a:lnTo>
                    <a:pt x="3909" y="285"/>
                  </a:lnTo>
                  <a:cubicBezTo>
                    <a:pt x="3982" y="285"/>
                    <a:pt x="4047" y="232"/>
                    <a:pt x="4056" y="161"/>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4" name="Google Shape;1061;p54">
              <a:extLst>
                <a:ext uri="{FF2B5EF4-FFF2-40B4-BE49-F238E27FC236}">
                  <a16:creationId xmlns:a16="http://schemas.microsoft.com/office/drawing/2014/main" id="{E5B02F49-BED5-E9C5-F968-89D3E73FB5BF}"/>
                </a:ext>
              </a:extLst>
            </p:cNvPr>
            <p:cNvSpPr/>
            <p:nvPr/>
          </p:nvSpPr>
          <p:spPr>
            <a:xfrm>
              <a:off x="6513892" y="1659714"/>
              <a:ext cx="157739" cy="11054"/>
            </a:xfrm>
            <a:custGeom>
              <a:avLst/>
              <a:gdLst/>
              <a:ahLst/>
              <a:cxnLst/>
              <a:rect l="l" t="t" r="r" b="b"/>
              <a:pathLst>
                <a:path w="4067" h="285" extrusionOk="0">
                  <a:moveTo>
                    <a:pt x="158" y="1"/>
                  </a:moveTo>
                  <a:cubicBezTo>
                    <a:pt x="85" y="1"/>
                    <a:pt x="20" y="53"/>
                    <a:pt x="11" y="124"/>
                  </a:cubicBezTo>
                  <a:cubicBezTo>
                    <a:pt x="0" y="210"/>
                    <a:pt x="68" y="284"/>
                    <a:pt x="152" y="284"/>
                  </a:cubicBezTo>
                  <a:lnTo>
                    <a:pt x="3909" y="284"/>
                  </a:lnTo>
                  <a:cubicBezTo>
                    <a:pt x="3982" y="284"/>
                    <a:pt x="4047" y="232"/>
                    <a:pt x="4056" y="160"/>
                  </a:cubicBezTo>
                  <a:cubicBezTo>
                    <a:pt x="4067" y="74"/>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5" name="Google Shape;1062;p54">
              <a:extLst>
                <a:ext uri="{FF2B5EF4-FFF2-40B4-BE49-F238E27FC236}">
                  <a16:creationId xmlns:a16="http://schemas.microsoft.com/office/drawing/2014/main" id="{711140EF-9C8D-BB8C-4315-DE6080168274}"/>
                </a:ext>
              </a:extLst>
            </p:cNvPr>
            <p:cNvSpPr/>
            <p:nvPr/>
          </p:nvSpPr>
          <p:spPr>
            <a:xfrm>
              <a:off x="6513892" y="1683916"/>
              <a:ext cx="72644" cy="11015"/>
            </a:xfrm>
            <a:custGeom>
              <a:avLst/>
              <a:gdLst/>
              <a:ahLst/>
              <a:cxnLst/>
              <a:rect l="l" t="t" r="r" b="b"/>
              <a:pathLst>
                <a:path w="1873" h="284" extrusionOk="0">
                  <a:moveTo>
                    <a:pt x="158" y="0"/>
                  </a:moveTo>
                  <a:cubicBezTo>
                    <a:pt x="85" y="0"/>
                    <a:pt x="20" y="53"/>
                    <a:pt x="11" y="125"/>
                  </a:cubicBezTo>
                  <a:cubicBezTo>
                    <a:pt x="0" y="210"/>
                    <a:pt x="68" y="284"/>
                    <a:pt x="152" y="284"/>
                  </a:cubicBezTo>
                  <a:lnTo>
                    <a:pt x="1715" y="284"/>
                  </a:lnTo>
                  <a:cubicBezTo>
                    <a:pt x="1788" y="284"/>
                    <a:pt x="1852" y="231"/>
                    <a:pt x="1862" y="159"/>
                  </a:cubicBezTo>
                  <a:cubicBezTo>
                    <a:pt x="1872" y="74"/>
                    <a:pt x="1805" y="0"/>
                    <a:pt x="17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6" name="Google Shape;1063;p54">
              <a:extLst>
                <a:ext uri="{FF2B5EF4-FFF2-40B4-BE49-F238E27FC236}">
                  <a16:creationId xmlns:a16="http://schemas.microsoft.com/office/drawing/2014/main" id="{462F2FCE-1A23-6D40-ECC1-ED37BAE53403}"/>
                </a:ext>
              </a:extLst>
            </p:cNvPr>
            <p:cNvSpPr/>
            <p:nvPr/>
          </p:nvSpPr>
          <p:spPr>
            <a:xfrm>
              <a:off x="6623305" y="1733057"/>
              <a:ext cx="48287" cy="11054"/>
            </a:xfrm>
            <a:custGeom>
              <a:avLst/>
              <a:gdLst/>
              <a:ahLst/>
              <a:cxnLst/>
              <a:rect l="l" t="t" r="r" b="b"/>
              <a:pathLst>
                <a:path w="1245" h="285" extrusionOk="0">
                  <a:moveTo>
                    <a:pt x="158" y="0"/>
                  </a:moveTo>
                  <a:cubicBezTo>
                    <a:pt x="85" y="0"/>
                    <a:pt x="21" y="53"/>
                    <a:pt x="11" y="125"/>
                  </a:cubicBezTo>
                  <a:cubicBezTo>
                    <a:pt x="1" y="210"/>
                    <a:pt x="68" y="284"/>
                    <a:pt x="153" y="284"/>
                  </a:cubicBezTo>
                  <a:lnTo>
                    <a:pt x="1087" y="284"/>
                  </a:lnTo>
                  <a:cubicBezTo>
                    <a:pt x="1160" y="284"/>
                    <a:pt x="1225" y="231"/>
                    <a:pt x="1234" y="161"/>
                  </a:cubicBezTo>
                  <a:cubicBezTo>
                    <a:pt x="1245" y="74"/>
                    <a:pt x="1177" y="0"/>
                    <a:pt x="10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17" name="Google Shape;1064;p54">
              <a:extLst>
                <a:ext uri="{FF2B5EF4-FFF2-40B4-BE49-F238E27FC236}">
                  <a16:creationId xmlns:a16="http://schemas.microsoft.com/office/drawing/2014/main" id="{2596FC34-4622-CE0E-1464-FD48A743584E}"/>
                </a:ext>
              </a:extLst>
            </p:cNvPr>
            <p:cNvSpPr/>
            <p:nvPr/>
          </p:nvSpPr>
          <p:spPr>
            <a:xfrm>
              <a:off x="6477706" y="1416959"/>
              <a:ext cx="268198" cy="375633"/>
            </a:xfrm>
            <a:custGeom>
              <a:avLst/>
              <a:gdLst/>
              <a:ahLst/>
              <a:cxnLst/>
              <a:rect l="l" t="t" r="r" b="b"/>
              <a:pathLst>
                <a:path w="6915" h="9685" extrusionOk="0">
                  <a:moveTo>
                    <a:pt x="5787" y="275"/>
                  </a:moveTo>
                  <a:cubicBezTo>
                    <a:pt x="6228" y="275"/>
                    <a:pt x="6586" y="634"/>
                    <a:pt x="6586" y="1075"/>
                  </a:cubicBezTo>
                  <a:cubicBezTo>
                    <a:pt x="6586" y="1516"/>
                    <a:pt x="6228" y="1875"/>
                    <a:pt x="5787" y="1875"/>
                  </a:cubicBezTo>
                  <a:cubicBezTo>
                    <a:pt x="5347" y="1875"/>
                    <a:pt x="4988" y="1516"/>
                    <a:pt x="4988" y="1075"/>
                  </a:cubicBezTo>
                  <a:cubicBezTo>
                    <a:pt x="4988" y="634"/>
                    <a:pt x="5347" y="275"/>
                    <a:pt x="5787" y="275"/>
                  </a:cubicBezTo>
                  <a:close/>
                  <a:moveTo>
                    <a:pt x="1563" y="1409"/>
                  </a:moveTo>
                  <a:lnTo>
                    <a:pt x="1563" y="2493"/>
                  </a:lnTo>
                  <a:lnTo>
                    <a:pt x="480" y="2493"/>
                  </a:lnTo>
                  <a:lnTo>
                    <a:pt x="1563" y="1409"/>
                  </a:lnTo>
                  <a:close/>
                  <a:moveTo>
                    <a:pt x="5793" y="1"/>
                  </a:moveTo>
                  <a:cubicBezTo>
                    <a:pt x="5244" y="1"/>
                    <a:pt x="4790" y="411"/>
                    <a:pt x="4721" y="941"/>
                  </a:cubicBezTo>
                  <a:lnTo>
                    <a:pt x="1713" y="941"/>
                  </a:lnTo>
                  <a:cubicBezTo>
                    <a:pt x="1713" y="941"/>
                    <a:pt x="1710" y="934"/>
                    <a:pt x="1708" y="934"/>
                  </a:cubicBezTo>
                  <a:lnTo>
                    <a:pt x="1703" y="934"/>
                  </a:lnTo>
                  <a:cubicBezTo>
                    <a:pt x="1697" y="934"/>
                    <a:pt x="1691" y="936"/>
                    <a:pt x="1686" y="937"/>
                  </a:cubicBezTo>
                  <a:lnTo>
                    <a:pt x="1685" y="937"/>
                  </a:lnTo>
                  <a:cubicBezTo>
                    <a:pt x="1677" y="938"/>
                    <a:pt x="1672" y="939"/>
                    <a:pt x="1666" y="942"/>
                  </a:cubicBezTo>
                  <a:cubicBezTo>
                    <a:pt x="1665" y="942"/>
                    <a:pt x="1664" y="943"/>
                    <a:pt x="1661" y="943"/>
                  </a:cubicBezTo>
                  <a:cubicBezTo>
                    <a:pt x="1656" y="946"/>
                    <a:pt x="1651" y="947"/>
                    <a:pt x="1646" y="949"/>
                  </a:cubicBezTo>
                  <a:lnTo>
                    <a:pt x="1645" y="949"/>
                  </a:lnTo>
                  <a:cubicBezTo>
                    <a:pt x="1639" y="953"/>
                    <a:pt x="1634" y="957"/>
                    <a:pt x="1629" y="960"/>
                  </a:cubicBezTo>
                  <a:cubicBezTo>
                    <a:pt x="1628" y="962"/>
                    <a:pt x="1626" y="962"/>
                    <a:pt x="1625" y="963"/>
                  </a:cubicBezTo>
                  <a:cubicBezTo>
                    <a:pt x="1619" y="967"/>
                    <a:pt x="1614" y="970"/>
                    <a:pt x="1611" y="975"/>
                  </a:cubicBezTo>
                  <a:lnTo>
                    <a:pt x="42" y="2543"/>
                  </a:lnTo>
                  <a:cubicBezTo>
                    <a:pt x="39" y="2547"/>
                    <a:pt x="35" y="2552"/>
                    <a:pt x="30" y="2556"/>
                  </a:cubicBezTo>
                  <a:cubicBezTo>
                    <a:pt x="29" y="2557"/>
                    <a:pt x="29" y="2558"/>
                    <a:pt x="28" y="2560"/>
                  </a:cubicBezTo>
                  <a:cubicBezTo>
                    <a:pt x="24" y="2566"/>
                    <a:pt x="21" y="2571"/>
                    <a:pt x="19" y="2576"/>
                  </a:cubicBezTo>
                  <a:cubicBezTo>
                    <a:pt x="19" y="2576"/>
                    <a:pt x="19" y="2577"/>
                    <a:pt x="17" y="2577"/>
                  </a:cubicBezTo>
                  <a:cubicBezTo>
                    <a:pt x="14" y="2583"/>
                    <a:pt x="12" y="2588"/>
                    <a:pt x="10" y="2593"/>
                  </a:cubicBezTo>
                  <a:cubicBezTo>
                    <a:pt x="10" y="2594"/>
                    <a:pt x="9" y="2595"/>
                    <a:pt x="9" y="2597"/>
                  </a:cubicBezTo>
                  <a:cubicBezTo>
                    <a:pt x="6" y="2603"/>
                    <a:pt x="5" y="2609"/>
                    <a:pt x="4" y="2615"/>
                  </a:cubicBezTo>
                  <a:lnTo>
                    <a:pt x="4" y="2616"/>
                  </a:lnTo>
                  <a:cubicBezTo>
                    <a:pt x="3" y="2622"/>
                    <a:pt x="3" y="2629"/>
                    <a:pt x="1" y="2634"/>
                  </a:cubicBezTo>
                  <a:lnTo>
                    <a:pt x="1" y="2640"/>
                  </a:lnTo>
                  <a:cubicBezTo>
                    <a:pt x="1" y="2641"/>
                    <a:pt x="1" y="2642"/>
                    <a:pt x="9" y="2645"/>
                  </a:cubicBezTo>
                  <a:lnTo>
                    <a:pt x="9" y="4545"/>
                  </a:lnTo>
                  <a:cubicBezTo>
                    <a:pt x="1" y="4623"/>
                    <a:pt x="65" y="4687"/>
                    <a:pt x="142" y="4687"/>
                  </a:cubicBezTo>
                  <a:cubicBezTo>
                    <a:pt x="220" y="4687"/>
                    <a:pt x="274" y="4545"/>
                    <a:pt x="274" y="4545"/>
                  </a:cubicBezTo>
                  <a:lnTo>
                    <a:pt x="274" y="2778"/>
                  </a:lnTo>
                  <a:lnTo>
                    <a:pt x="1703" y="2778"/>
                  </a:lnTo>
                  <a:cubicBezTo>
                    <a:pt x="1781" y="2778"/>
                    <a:pt x="1845" y="2714"/>
                    <a:pt x="1845" y="2635"/>
                  </a:cubicBezTo>
                  <a:lnTo>
                    <a:pt x="1845" y="1226"/>
                  </a:lnTo>
                  <a:lnTo>
                    <a:pt x="4715" y="1226"/>
                  </a:lnTo>
                  <a:cubicBezTo>
                    <a:pt x="4778" y="1708"/>
                    <a:pt x="5163" y="2092"/>
                    <a:pt x="5649" y="2155"/>
                  </a:cubicBezTo>
                  <a:lnTo>
                    <a:pt x="5649" y="9399"/>
                  </a:lnTo>
                  <a:lnTo>
                    <a:pt x="293" y="9399"/>
                  </a:lnTo>
                  <a:lnTo>
                    <a:pt x="293" y="5138"/>
                  </a:lnTo>
                  <a:cubicBezTo>
                    <a:pt x="293" y="5066"/>
                    <a:pt x="240" y="5001"/>
                    <a:pt x="169" y="4992"/>
                  </a:cubicBezTo>
                  <a:cubicBezTo>
                    <a:pt x="163" y="4992"/>
                    <a:pt x="157" y="4991"/>
                    <a:pt x="151" y="4991"/>
                  </a:cubicBezTo>
                  <a:cubicBezTo>
                    <a:pt x="73" y="4991"/>
                    <a:pt x="9" y="5054"/>
                    <a:pt x="9" y="5133"/>
                  </a:cubicBezTo>
                  <a:lnTo>
                    <a:pt x="9" y="9542"/>
                  </a:lnTo>
                  <a:cubicBezTo>
                    <a:pt x="9" y="9620"/>
                    <a:pt x="73" y="9684"/>
                    <a:pt x="152" y="9684"/>
                  </a:cubicBezTo>
                  <a:lnTo>
                    <a:pt x="5791" y="9684"/>
                  </a:lnTo>
                  <a:cubicBezTo>
                    <a:pt x="5869" y="9684"/>
                    <a:pt x="5933" y="9621"/>
                    <a:pt x="5933" y="9542"/>
                  </a:cubicBezTo>
                  <a:lnTo>
                    <a:pt x="5933" y="2155"/>
                  </a:lnTo>
                  <a:cubicBezTo>
                    <a:pt x="6490" y="2081"/>
                    <a:pt x="6915" y="1584"/>
                    <a:pt x="6871" y="999"/>
                  </a:cubicBezTo>
                  <a:cubicBezTo>
                    <a:pt x="6831" y="469"/>
                    <a:pt x="6404" y="44"/>
                    <a:pt x="5876" y="4"/>
                  </a:cubicBezTo>
                  <a:cubicBezTo>
                    <a:pt x="5848" y="2"/>
                    <a:pt x="5820" y="1"/>
                    <a:pt x="57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sp>
        <p:nvSpPr>
          <p:cNvPr id="20" name="Google Shape;484;p41">
            <a:hlinkClick r:id="rId3"/>
            <a:extLst>
              <a:ext uri="{FF2B5EF4-FFF2-40B4-BE49-F238E27FC236}">
                <a16:creationId xmlns:a16="http://schemas.microsoft.com/office/drawing/2014/main" id="{19A6880F-43BC-FBF1-2666-D335B02C5A5B}"/>
              </a:ext>
            </a:extLst>
          </p:cNvPr>
          <p:cNvSpPr txBox="1">
            <a:spLocks/>
          </p:cNvSpPr>
          <p:nvPr/>
        </p:nvSpPr>
        <p:spPr>
          <a:xfrm>
            <a:off x="5202382" y="4557820"/>
            <a:ext cx="3617938" cy="36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solidFill>
                  <a:schemeClr val="bg1">
                    <a:lumMod val="10000"/>
                  </a:schemeClr>
                </a:solidFill>
              </a:rPr>
              <a:t>Fig 8. Long Short-Term Memory Architecture</a:t>
            </a:r>
          </a:p>
        </p:txBody>
      </p:sp>
      <p:sp>
        <p:nvSpPr>
          <p:cNvPr id="21" name="Google Shape;484;p41">
            <a:extLst>
              <a:ext uri="{FF2B5EF4-FFF2-40B4-BE49-F238E27FC236}">
                <a16:creationId xmlns:a16="http://schemas.microsoft.com/office/drawing/2014/main" id="{251024EC-1958-1323-F020-6BF62CC393E0}"/>
              </a:ext>
            </a:extLst>
          </p:cNvPr>
          <p:cNvSpPr txBox="1">
            <a:spLocks/>
          </p:cNvSpPr>
          <p:nvPr/>
        </p:nvSpPr>
        <p:spPr>
          <a:xfrm>
            <a:off x="311894" y="2073199"/>
            <a:ext cx="1987828" cy="440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lnSpc>
                <a:spcPct val="150000"/>
              </a:lnSpc>
            </a:pPr>
            <a:r>
              <a:rPr lang="en-US" sz="1400" b="1">
                <a:solidFill>
                  <a:schemeClr val="bg1">
                    <a:lumMod val="10000"/>
                  </a:schemeClr>
                </a:solidFill>
              </a:rPr>
              <a:t>Hyperparametes:</a:t>
            </a:r>
            <a:endParaRPr lang="en-US" sz="1400">
              <a:solidFill>
                <a:schemeClr val="bg1">
                  <a:lumMod val="10000"/>
                </a:schemeClr>
              </a:solidFill>
            </a:endParaRPr>
          </a:p>
        </p:txBody>
      </p:sp>
      <p:pic>
        <p:nvPicPr>
          <p:cNvPr id="19" name="Graphic 18">
            <a:extLst>
              <a:ext uri="{FF2B5EF4-FFF2-40B4-BE49-F238E27FC236}">
                <a16:creationId xmlns:a16="http://schemas.microsoft.com/office/drawing/2014/main" id="{7503BA3A-728A-1D88-58B1-81E59061B9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7549" y="2131279"/>
            <a:ext cx="4447478" cy="2239830"/>
          </a:xfrm>
          <a:prstGeom prst="rect">
            <a:avLst/>
          </a:prstGeom>
        </p:spPr>
      </p:pic>
      <p:pic>
        <p:nvPicPr>
          <p:cNvPr id="23" name="Picture 22">
            <a:extLst>
              <a:ext uri="{FF2B5EF4-FFF2-40B4-BE49-F238E27FC236}">
                <a16:creationId xmlns:a16="http://schemas.microsoft.com/office/drawing/2014/main" id="{ADD2FC4C-4B96-A568-83C5-D895BAD8CE1D}"/>
              </a:ext>
            </a:extLst>
          </p:cNvPr>
          <p:cNvPicPr>
            <a:picLocks noChangeAspect="1"/>
          </p:cNvPicPr>
          <p:nvPr/>
        </p:nvPicPr>
        <p:blipFill>
          <a:blip r:embed="rId6"/>
          <a:stretch>
            <a:fillRect/>
          </a:stretch>
        </p:blipFill>
        <p:spPr>
          <a:xfrm>
            <a:off x="248973" y="2552389"/>
            <a:ext cx="4198576" cy="802372"/>
          </a:xfrm>
          <a:prstGeom prst="rect">
            <a:avLst/>
          </a:prstGeom>
        </p:spPr>
      </p:pic>
      <p:sp>
        <p:nvSpPr>
          <p:cNvPr id="24" name="Google Shape;484;p41">
            <a:extLst>
              <a:ext uri="{FF2B5EF4-FFF2-40B4-BE49-F238E27FC236}">
                <a16:creationId xmlns:a16="http://schemas.microsoft.com/office/drawing/2014/main" id="{9F1F41A6-75AB-9326-0314-CB4454B319FE}"/>
              </a:ext>
            </a:extLst>
          </p:cNvPr>
          <p:cNvSpPr txBox="1">
            <a:spLocks/>
          </p:cNvSpPr>
          <p:nvPr/>
        </p:nvSpPr>
        <p:spPr>
          <a:xfrm>
            <a:off x="248973" y="3555839"/>
            <a:ext cx="3927444" cy="440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285750" indent="-285750">
              <a:lnSpc>
                <a:spcPct val="150000"/>
              </a:lnSpc>
              <a:buFont typeface="Wingdings" panose="05000000000000000000" pitchFamily="2" charset="2"/>
              <a:buChar char="q"/>
            </a:pPr>
            <a:r>
              <a:rPr lang="en-US">
                <a:solidFill>
                  <a:schemeClr val="bg1">
                    <a:lumMod val="10000"/>
                  </a:schemeClr>
                </a:solidFill>
              </a:rPr>
              <a:t>Same pipeline with Linear Regression</a:t>
            </a:r>
          </a:p>
        </p:txBody>
      </p:sp>
      <p:sp>
        <p:nvSpPr>
          <p:cNvPr id="25" name="Date Placeholder 24">
            <a:extLst>
              <a:ext uri="{FF2B5EF4-FFF2-40B4-BE49-F238E27FC236}">
                <a16:creationId xmlns:a16="http://schemas.microsoft.com/office/drawing/2014/main" id="{3D518C5A-2FE6-B7E1-D4AE-4A2D1721DCA5}"/>
              </a:ext>
            </a:extLst>
          </p:cNvPr>
          <p:cNvSpPr>
            <a:spLocks noGrp="1"/>
          </p:cNvSpPr>
          <p:nvPr>
            <p:ph type="dt" sz="half" idx="10"/>
          </p:nvPr>
        </p:nvSpPr>
        <p:spPr/>
        <p:txBody>
          <a:bodyPr/>
          <a:lstStyle/>
          <a:p>
            <a:fld id="{EDD649A5-8FE3-41AC-B6EB-5B3810025EE3}" type="datetime1">
              <a:rPr lang="vi-VN" smtClean="0"/>
              <a:t>22/05/2024</a:t>
            </a:fld>
            <a:endParaRPr lang="vi-VN"/>
          </a:p>
        </p:txBody>
      </p:sp>
      <p:sp>
        <p:nvSpPr>
          <p:cNvPr id="26" name="Slide Number Placeholder 25">
            <a:extLst>
              <a:ext uri="{FF2B5EF4-FFF2-40B4-BE49-F238E27FC236}">
                <a16:creationId xmlns:a16="http://schemas.microsoft.com/office/drawing/2014/main" id="{20E27E4F-228B-319B-AE1C-0F2A6D70C475}"/>
              </a:ext>
            </a:extLst>
          </p:cNvPr>
          <p:cNvSpPr>
            <a:spLocks noGrp="1"/>
          </p:cNvSpPr>
          <p:nvPr>
            <p:ph type="sldNum" sz="quarter" idx="12"/>
          </p:nvPr>
        </p:nvSpPr>
        <p:spPr/>
        <p:txBody>
          <a:bodyPr/>
          <a:lstStyle/>
          <a:p>
            <a:fld id="{BE316380-BF92-4C1F-852B-AC6324F4B136}" type="slidenum">
              <a:rPr lang="vi-VN" smtClean="0"/>
              <a:t>28</a:t>
            </a:fld>
            <a:endParaRPr lang="vi-VN"/>
          </a:p>
        </p:txBody>
      </p:sp>
    </p:spTree>
    <p:extLst>
      <p:ext uri="{BB962C8B-B14F-4D97-AF65-F5344CB8AC3E}">
        <p14:creationId xmlns:p14="http://schemas.microsoft.com/office/powerpoint/2010/main" val="793847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62929" y="44396"/>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a:t>
            </a:r>
            <a:endParaRPr/>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562929" y="616195"/>
            <a:ext cx="4396998"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PREDICTIVE MODELS – EXPERIMENTS</a:t>
            </a:r>
          </a:p>
        </p:txBody>
      </p:sp>
      <p:pic>
        <p:nvPicPr>
          <p:cNvPr id="13314" name="Picture 2">
            <a:extLst>
              <a:ext uri="{FF2B5EF4-FFF2-40B4-BE49-F238E27FC236}">
                <a16:creationId xmlns:a16="http://schemas.microsoft.com/office/drawing/2014/main" id="{CEB4AA9A-8B94-4BF9-2BD4-0568A7A23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00" y="1186493"/>
            <a:ext cx="4065429" cy="3239528"/>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BD1133F4-296E-7574-B5D0-C2E9273BE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73" y="1186493"/>
            <a:ext cx="3958287" cy="3176403"/>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E0FA6911-1210-89AC-F5F6-D878551719B4}"/>
              </a:ext>
            </a:extLst>
          </p:cNvPr>
          <p:cNvSpPr>
            <a:spLocks noGrp="1"/>
          </p:cNvSpPr>
          <p:nvPr>
            <p:ph type="dt" sz="half" idx="10"/>
          </p:nvPr>
        </p:nvSpPr>
        <p:spPr/>
        <p:txBody>
          <a:bodyPr/>
          <a:lstStyle/>
          <a:p>
            <a:fld id="{BF71E6B9-B1DA-45F9-B76E-F9914425D950}" type="datetime1">
              <a:rPr lang="vi-VN" smtClean="0"/>
              <a:t>22/05/2024</a:t>
            </a:fld>
            <a:endParaRPr lang="vi-VN"/>
          </a:p>
        </p:txBody>
      </p:sp>
      <p:sp>
        <p:nvSpPr>
          <p:cNvPr id="7" name="Slide Number Placeholder 6">
            <a:extLst>
              <a:ext uri="{FF2B5EF4-FFF2-40B4-BE49-F238E27FC236}">
                <a16:creationId xmlns:a16="http://schemas.microsoft.com/office/drawing/2014/main" id="{487601B2-01BE-6B6B-6DB0-B58DE4320A6B}"/>
              </a:ext>
            </a:extLst>
          </p:cNvPr>
          <p:cNvSpPr>
            <a:spLocks noGrp="1"/>
          </p:cNvSpPr>
          <p:nvPr>
            <p:ph type="sldNum" sz="quarter" idx="12"/>
          </p:nvPr>
        </p:nvSpPr>
        <p:spPr/>
        <p:txBody>
          <a:bodyPr/>
          <a:lstStyle/>
          <a:p>
            <a:fld id="{BE316380-BF92-4C1F-852B-AC6324F4B136}" type="slidenum">
              <a:rPr lang="vi-VN" smtClean="0"/>
              <a:t>29</a:t>
            </a:fld>
            <a:endParaRPr lang="vi-VN"/>
          </a:p>
        </p:txBody>
      </p:sp>
    </p:spTree>
    <p:extLst>
      <p:ext uri="{BB962C8B-B14F-4D97-AF65-F5344CB8AC3E}">
        <p14:creationId xmlns:p14="http://schemas.microsoft.com/office/powerpoint/2010/main" val="7594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1393978" y="1460100"/>
            <a:ext cx="2513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INTRODUCTION</a:t>
            </a:r>
          </a:p>
        </p:txBody>
      </p:sp>
      <p:sp>
        <p:nvSpPr>
          <p:cNvPr id="392" name="Google Shape;392;p36"/>
          <p:cNvSpPr txBox="1">
            <a:spLocks noGrp="1"/>
          </p:cNvSpPr>
          <p:nvPr>
            <p:ph type="title" idx="2"/>
          </p:nvPr>
        </p:nvSpPr>
        <p:spPr>
          <a:xfrm rot="2606">
            <a:off x="4938662" y="2645062"/>
            <a:ext cx="7914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393" name="Google Shape;393;p36"/>
          <p:cNvSpPr txBox="1">
            <a:spLocks noGrp="1"/>
          </p:cNvSpPr>
          <p:nvPr>
            <p:ph type="title" idx="3"/>
          </p:nvPr>
        </p:nvSpPr>
        <p:spPr>
          <a:xfrm>
            <a:off x="4938665" y="3873231"/>
            <a:ext cx="7914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394" name="Google Shape;394;p36"/>
          <p:cNvSpPr txBox="1">
            <a:spLocks noGrp="1"/>
          </p:cNvSpPr>
          <p:nvPr>
            <p:ph type="title" idx="4"/>
          </p:nvPr>
        </p:nvSpPr>
        <p:spPr>
          <a:xfrm>
            <a:off x="369581" y="2645183"/>
            <a:ext cx="7914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95" name="Google Shape;395;p36"/>
          <p:cNvSpPr txBox="1">
            <a:spLocks noGrp="1"/>
          </p:cNvSpPr>
          <p:nvPr>
            <p:ph type="title" idx="5"/>
          </p:nvPr>
        </p:nvSpPr>
        <p:spPr>
          <a:xfrm>
            <a:off x="1393978" y="2659175"/>
            <a:ext cx="2513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CLIMATE CHANGE</a:t>
            </a:r>
          </a:p>
        </p:txBody>
      </p:sp>
      <p:sp>
        <p:nvSpPr>
          <p:cNvPr id="396" name="Google Shape;396;p36"/>
          <p:cNvSpPr txBox="1">
            <a:spLocks noGrp="1"/>
          </p:cNvSpPr>
          <p:nvPr>
            <p:ph type="title" idx="6"/>
          </p:nvPr>
        </p:nvSpPr>
        <p:spPr>
          <a:xfrm>
            <a:off x="1393978" y="3872640"/>
            <a:ext cx="2513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METHODOLOGY </a:t>
            </a:r>
          </a:p>
        </p:txBody>
      </p:sp>
      <p:sp>
        <p:nvSpPr>
          <p:cNvPr id="397" name="Google Shape;397;p36"/>
          <p:cNvSpPr txBox="1">
            <a:spLocks noGrp="1"/>
          </p:cNvSpPr>
          <p:nvPr>
            <p:ph type="title" idx="7"/>
          </p:nvPr>
        </p:nvSpPr>
        <p:spPr>
          <a:xfrm>
            <a:off x="5961191" y="3872640"/>
            <a:ext cx="2514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CONCLUSION</a:t>
            </a:r>
          </a:p>
        </p:txBody>
      </p:sp>
      <p:sp>
        <p:nvSpPr>
          <p:cNvPr id="398" name="Google Shape;398;p36"/>
          <p:cNvSpPr txBox="1">
            <a:spLocks noGrp="1"/>
          </p:cNvSpPr>
          <p:nvPr>
            <p:ph type="title" idx="8"/>
          </p:nvPr>
        </p:nvSpPr>
        <p:spPr>
          <a:xfrm>
            <a:off x="5961191" y="2659175"/>
            <a:ext cx="2514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LIMITATIONS</a:t>
            </a:r>
          </a:p>
        </p:txBody>
      </p:sp>
      <p:sp>
        <p:nvSpPr>
          <p:cNvPr id="399" name="Google Shape;399;p36"/>
          <p:cNvSpPr txBox="1">
            <a:spLocks noGrp="1"/>
          </p:cNvSpPr>
          <p:nvPr>
            <p:ph type="title" idx="9"/>
          </p:nvPr>
        </p:nvSpPr>
        <p:spPr>
          <a:xfrm>
            <a:off x="5961191" y="1457400"/>
            <a:ext cx="2514300" cy="5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RESULT ANALYSIS</a:t>
            </a:r>
          </a:p>
        </p:txBody>
      </p:sp>
      <p:sp>
        <p:nvSpPr>
          <p:cNvPr id="400" name="Google Shape;400;p36"/>
          <p:cNvSpPr txBox="1">
            <a:spLocks noGrp="1"/>
          </p:cNvSpPr>
          <p:nvPr>
            <p:ph type="title" idx="13"/>
          </p:nvPr>
        </p:nvSpPr>
        <p:spPr>
          <a:xfrm rot="2606">
            <a:off x="4938662" y="1473458"/>
            <a:ext cx="791400" cy="5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01" name="Google Shape;401;p36"/>
          <p:cNvSpPr txBox="1">
            <a:spLocks noGrp="1"/>
          </p:cNvSpPr>
          <p:nvPr>
            <p:ph type="title" idx="14"/>
          </p:nvPr>
        </p:nvSpPr>
        <p:spPr>
          <a:xfrm rot="1303">
            <a:off x="369580" y="1473300"/>
            <a:ext cx="7914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02" name="Google Shape;402;p36"/>
          <p:cNvSpPr txBox="1">
            <a:spLocks noGrp="1"/>
          </p:cNvSpPr>
          <p:nvPr>
            <p:ph type="title" idx="15"/>
          </p:nvPr>
        </p:nvSpPr>
        <p:spPr>
          <a:xfrm rot="1303">
            <a:off x="369580" y="3873238"/>
            <a:ext cx="7914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03" name="Google Shape;403;p36"/>
          <p:cNvSpPr txBox="1">
            <a:spLocks noGrp="1"/>
          </p:cNvSpPr>
          <p:nvPr>
            <p:ph type="title" idx="16"/>
          </p:nvPr>
        </p:nvSpPr>
        <p:spPr>
          <a:xfrm>
            <a:off x="369480" y="17616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cxnSp>
        <p:nvCxnSpPr>
          <p:cNvPr id="404" name="Google Shape;404;p36"/>
          <p:cNvCxnSpPr/>
          <p:nvPr/>
        </p:nvCxnSpPr>
        <p:spPr>
          <a:xfrm>
            <a:off x="1246081" y="1460088"/>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5" name="Google Shape;405;p36"/>
          <p:cNvCxnSpPr/>
          <p:nvPr/>
        </p:nvCxnSpPr>
        <p:spPr>
          <a:xfrm>
            <a:off x="1246081" y="2644763"/>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6" name="Google Shape;406;p36"/>
          <p:cNvCxnSpPr/>
          <p:nvPr/>
        </p:nvCxnSpPr>
        <p:spPr>
          <a:xfrm>
            <a:off x="1246081" y="3858238"/>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7" name="Google Shape;407;p36"/>
          <p:cNvCxnSpPr/>
          <p:nvPr/>
        </p:nvCxnSpPr>
        <p:spPr>
          <a:xfrm>
            <a:off x="5821738" y="1460088"/>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8" name="Google Shape;408;p36"/>
          <p:cNvCxnSpPr/>
          <p:nvPr/>
        </p:nvCxnSpPr>
        <p:spPr>
          <a:xfrm>
            <a:off x="5821738" y="2644763"/>
            <a:ext cx="0" cy="556500"/>
          </a:xfrm>
          <a:prstGeom prst="straightConnector1">
            <a:avLst/>
          </a:prstGeom>
          <a:noFill/>
          <a:ln w="28575" cap="flat" cmpd="sng">
            <a:solidFill>
              <a:srgbClr val="353535"/>
            </a:solidFill>
            <a:prstDash val="solid"/>
            <a:round/>
            <a:headEnd type="none" w="med" len="med"/>
            <a:tailEnd type="none" w="med" len="med"/>
          </a:ln>
        </p:spPr>
      </p:cxnSp>
      <p:cxnSp>
        <p:nvCxnSpPr>
          <p:cNvPr id="409" name="Google Shape;409;p36"/>
          <p:cNvCxnSpPr/>
          <p:nvPr/>
        </p:nvCxnSpPr>
        <p:spPr>
          <a:xfrm>
            <a:off x="5821738" y="3858238"/>
            <a:ext cx="0" cy="556500"/>
          </a:xfrm>
          <a:prstGeom prst="straightConnector1">
            <a:avLst/>
          </a:prstGeom>
          <a:noFill/>
          <a:ln w="28575" cap="flat" cmpd="sng">
            <a:solidFill>
              <a:srgbClr val="353535"/>
            </a:solidFill>
            <a:prstDash val="solid"/>
            <a:round/>
            <a:headEnd type="none" w="med" len="med"/>
            <a:tailEnd type="none" w="med" len="med"/>
          </a:ln>
        </p:spPr>
      </p:cxnSp>
      <p:sp>
        <p:nvSpPr>
          <p:cNvPr id="6" name="Date Placeholder 5">
            <a:extLst>
              <a:ext uri="{FF2B5EF4-FFF2-40B4-BE49-F238E27FC236}">
                <a16:creationId xmlns:a16="http://schemas.microsoft.com/office/drawing/2014/main" id="{1FD14028-4DCA-CE14-ACD6-978CE1F41885}"/>
              </a:ext>
            </a:extLst>
          </p:cNvPr>
          <p:cNvSpPr>
            <a:spLocks noGrp="1"/>
          </p:cNvSpPr>
          <p:nvPr>
            <p:ph type="dt" sz="half" idx="17"/>
          </p:nvPr>
        </p:nvSpPr>
        <p:spPr/>
        <p:txBody>
          <a:bodyPr/>
          <a:lstStyle/>
          <a:p>
            <a:fld id="{E002EBF3-DB05-441B-A44B-4BFFD32B124D}" type="datetime1">
              <a:rPr lang="vi-VN" smtClean="0"/>
              <a:t>22/05/2024</a:t>
            </a:fld>
            <a:endParaRPr lang="vi-VN"/>
          </a:p>
        </p:txBody>
      </p:sp>
      <p:sp>
        <p:nvSpPr>
          <p:cNvPr id="7" name="Slide Number Placeholder 6">
            <a:extLst>
              <a:ext uri="{FF2B5EF4-FFF2-40B4-BE49-F238E27FC236}">
                <a16:creationId xmlns:a16="http://schemas.microsoft.com/office/drawing/2014/main" id="{52E97F7E-07DE-5724-2EDA-F1D535499D04}"/>
              </a:ext>
            </a:extLst>
          </p:cNvPr>
          <p:cNvSpPr>
            <a:spLocks noGrp="1"/>
          </p:cNvSpPr>
          <p:nvPr>
            <p:ph type="sldNum" sz="quarter" idx="19"/>
          </p:nvPr>
        </p:nvSpPr>
        <p:spPr/>
        <p:txBody>
          <a:bodyPr/>
          <a:lstStyle/>
          <a:p>
            <a:fld id="{BE316380-BF92-4C1F-852B-AC6324F4B136}" type="slidenum">
              <a:rPr lang="vi-VN" smtClean="0"/>
              <a:t>3</a:t>
            </a:fld>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8"/>
          <p:cNvSpPr txBox="1">
            <a:spLocks noGrp="1"/>
          </p:cNvSpPr>
          <p:nvPr>
            <p:ph type="title"/>
          </p:nvPr>
        </p:nvSpPr>
        <p:spPr>
          <a:xfrm>
            <a:off x="2400724" y="831275"/>
            <a:ext cx="6175237" cy="1397700"/>
          </a:xfrm>
          <a:prstGeom prst="rect">
            <a:avLst/>
          </a:prstGeom>
        </p:spPr>
        <p:txBody>
          <a:bodyPr spcFirstLastPara="1" wrap="square" lIns="91425" tIns="91425" rIns="91425" bIns="91425" anchor="ctr" anchorCtr="0">
            <a:noAutofit/>
          </a:bodyPr>
          <a:lstStyle/>
          <a:p>
            <a:r>
              <a:rPr lang="vi-VN"/>
              <a:t>RESULT ANALYSIS </a:t>
            </a:r>
          </a:p>
        </p:txBody>
      </p:sp>
      <p:sp>
        <p:nvSpPr>
          <p:cNvPr id="422" name="Google Shape;422;p38"/>
          <p:cNvSpPr txBox="1">
            <a:spLocks noGrp="1"/>
          </p:cNvSpPr>
          <p:nvPr>
            <p:ph type="title" idx="2"/>
          </p:nvPr>
        </p:nvSpPr>
        <p:spPr>
          <a:xfrm>
            <a:off x="464127" y="918275"/>
            <a:ext cx="1601973" cy="122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t>
            </a:r>
            <a:r>
              <a:rPr lang="vi-VN"/>
              <a:t>4</a:t>
            </a:r>
            <a:endParaRPr/>
          </a:p>
        </p:txBody>
      </p:sp>
      <p:cxnSp>
        <p:nvCxnSpPr>
          <p:cNvPr id="423" name="Google Shape;423;p38"/>
          <p:cNvCxnSpPr/>
          <p:nvPr/>
        </p:nvCxnSpPr>
        <p:spPr>
          <a:xfrm>
            <a:off x="2233450" y="889325"/>
            <a:ext cx="0" cy="1281600"/>
          </a:xfrm>
          <a:prstGeom prst="straightConnector1">
            <a:avLst/>
          </a:prstGeom>
          <a:noFill/>
          <a:ln w="28575" cap="flat" cmpd="sng">
            <a:solidFill>
              <a:schemeClr val="dk1"/>
            </a:solidFill>
            <a:prstDash val="solid"/>
            <a:round/>
            <a:headEnd type="none" w="med" len="med"/>
            <a:tailEnd type="none" w="med" len="med"/>
          </a:ln>
        </p:spPr>
      </p:cxnSp>
      <p:sp>
        <p:nvSpPr>
          <p:cNvPr id="425" name="Google Shape;425;p38"/>
          <p:cNvSpPr/>
          <p:nvPr/>
        </p:nvSpPr>
        <p:spPr>
          <a:xfrm rot="5400000">
            <a:off x="-6" y="4324350"/>
            <a:ext cx="3963737" cy="3739896"/>
          </a:xfrm>
          <a:custGeom>
            <a:avLst/>
            <a:gdLst/>
            <a:ahLst/>
            <a:cxnLst/>
            <a:rect l="l" t="t" r="r" b="b"/>
            <a:pathLst>
              <a:path w="22535" h="21263" extrusionOk="0">
                <a:moveTo>
                  <a:pt x="12498" y="956"/>
                </a:moveTo>
                <a:cubicBezTo>
                  <a:pt x="12755" y="956"/>
                  <a:pt x="13008" y="974"/>
                  <a:pt x="13253" y="1010"/>
                </a:cubicBezTo>
                <a:cubicBezTo>
                  <a:pt x="13352" y="1034"/>
                  <a:pt x="13449" y="1059"/>
                  <a:pt x="13548" y="1085"/>
                </a:cubicBezTo>
                <a:cubicBezTo>
                  <a:pt x="13146" y="1021"/>
                  <a:pt x="12744" y="978"/>
                  <a:pt x="12344" y="958"/>
                </a:cubicBezTo>
                <a:cubicBezTo>
                  <a:pt x="12395" y="957"/>
                  <a:pt x="12446" y="956"/>
                  <a:pt x="12498" y="956"/>
                </a:cubicBezTo>
                <a:close/>
                <a:moveTo>
                  <a:pt x="15011" y="1639"/>
                </a:moveTo>
                <a:lnTo>
                  <a:pt x="15011" y="1639"/>
                </a:lnTo>
                <a:cubicBezTo>
                  <a:pt x="16294" y="2270"/>
                  <a:pt x="17469" y="3279"/>
                  <a:pt x="18445" y="4568"/>
                </a:cubicBezTo>
                <a:cubicBezTo>
                  <a:pt x="17458" y="3467"/>
                  <a:pt x="16306" y="2482"/>
                  <a:pt x="15011" y="1639"/>
                </a:cubicBezTo>
                <a:close/>
                <a:moveTo>
                  <a:pt x="10921" y="1063"/>
                </a:moveTo>
                <a:lnTo>
                  <a:pt x="10921" y="1063"/>
                </a:lnTo>
                <a:cubicBezTo>
                  <a:pt x="9075" y="1475"/>
                  <a:pt x="7243" y="2475"/>
                  <a:pt x="6180" y="3227"/>
                </a:cubicBezTo>
                <a:cubicBezTo>
                  <a:pt x="5325" y="3833"/>
                  <a:pt x="4556" y="4540"/>
                  <a:pt x="3899" y="5321"/>
                </a:cubicBezTo>
                <a:cubicBezTo>
                  <a:pt x="4817" y="3922"/>
                  <a:pt x="5827" y="3035"/>
                  <a:pt x="6678" y="2479"/>
                </a:cubicBezTo>
                <a:cubicBezTo>
                  <a:pt x="7911" y="1672"/>
                  <a:pt x="9375" y="1195"/>
                  <a:pt x="10921" y="1063"/>
                </a:cubicBezTo>
                <a:close/>
                <a:moveTo>
                  <a:pt x="11956" y="85"/>
                </a:moveTo>
                <a:cubicBezTo>
                  <a:pt x="12806" y="85"/>
                  <a:pt x="13633" y="172"/>
                  <a:pt x="14419" y="351"/>
                </a:cubicBezTo>
                <a:cubicBezTo>
                  <a:pt x="16746" y="876"/>
                  <a:pt x="18764" y="2210"/>
                  <a:pt x="19954" y="4013"/>
                </a:cubicBezTo>
                <a:cubicBezTo>
                  <a:pt x="20202" y="4389"/>
                  <a:pt x="20417" y="4789"/>
                  <a:pt x="20596" y="5210"/>
                </a:cubicBezTo>
                <a:cubicBezTo>
                  <a:pt x="20541" y="5138"/>
                  <a:pt x="20486" y="5068"/>
                  <a:pt x="20429" y="4998"/>
                </a:cubicBezTo>
                <a:cubicBezTo>
                  <a:pt x="19160" y="3425"/>
                  <a:pt x="17335" y="2188"/>
                  <a:pt x="15289" y="1513"/>
                </a:cubicBezTo>
                <a:cubicBezTo>
                  <a:pt x="14969" y="1407"/>
                  <a:pt x="14648" y="1317"/>
                  <a:pt x="14324" y="1241"/>
                </a:cubicBezTo>
                <a:cubicBezTo>
                  <a:pt x="13995" y="1090"/>
                  <a:pt x="13644" y="989"/>
                  <a:pt x="13279" y="933"/>
                </a:cubicBezTo>
                <a:cubicBezTo>
                  <a:pt x="12595" y="770"/>
                  <a:pt x="11886" y="689"/>
                  <a:pt x="11170" y="689"/>
                </a:cubicBezTo>
                <a:cubicBezTo>
                  <a:pt x="9774" y="689"/>
                  <a:pt x="8351" y="997"/>
                  <a:pt x="7030" y="1613"/>
                </a:cubicBezTo>
                <a:cubicBezTo>
                  <a:pt x="4641" y="2726"/>
                  <a:pt x="2642" y="4775"/>
                  <a:pt x="1406" y="7381"/>
                </a:cubicBezTo>
                <a:cubicBezTo>
                  <a:pt x="1258" y="7695"/>
                  <a:pt x="1122" y="8014"/>
                  <a:pt x="1000" y="8335"/>
                </a:cubicBezTo>
                <a:cubicBezTo>
                  <a:pt x="1068" y="7199"/>
                  <a:pt x="1337" y="6143"/>
                  <a:pt x="1801" y="5235"/>
                </a:cubicBezTo>
                <a:cubicBezTo>
                  <a:pt x="2818" y="3247"/>
                  <a:pt x="4914" y="1662"/>
                  <a:pt x="7701" y="776"/>
                </a:cubicBezTo>
                <a:cubicBezTo>
                  <a:pt x="9142" y="316"/>
                  <a:pt x="10582" y="85"/>
                  <a:pt x="11956" y="85"/>
                </a:cubicBezTo>
                <a:close/>
                <a:moveTo>
                  <a:pt x="14794" y="1444"/>
                </a:moveTo>
                <a:lnTo>
                  <a:pt x="14794" y="1444"/>
                </a:lnTo>
                <a:cubicBezTo>
                  <a:pt x="14950" y="1488"/>
                  <a:pt x="15108" y="1536"/>
                  <a:pt x="15265" y="1588"/>
                </a:cubicBezTo>
                <a:cubicBezTo>
                  <a:pt x="17297" y="2258"/>
                  <a:pt x="19108" y="3486"/>
                  <a:pt x="20366" y="5047"/>
                </a:cubicBezTo>
                <a:cubicBezTo>
                  <a:pt x="20490" y="5199"/>
                  <a:pt x="20607" y="5354"/>
                  <a:pt x="20719" y="5512"/>
                </a:cubicBezTo>
                <a:cubicBezTo>
                  <a:pt x="21093" y="6502"/>
                  <a:pt x="21278" y="7594"/>
                  <a:pt x="21261" y="8737"/>
                </a:cubicBezTo>
                <a:cubicBezTo>
                  <a:pt x="21260" y="8827"/>
                  <a:pt x="21257" y="8915"/>
                  <a:pt x="21254" y="9004"/>
                </a:cubicBezTo>
                <a:cubicBezTo>
                  <a:pt x="21215" y="8912"/>
                  <a:pt x="21175" y="8821"/>
                  <a:pt x="21135" y="8728"/>
                </a:cubicBezTo>
                <a:cubicBezTo>
                  <a:pt x="20592" y="7486"/>
                  <a:pt x="19881" y="6319"/>
                  <a:pt x="19023" y="5248"/>
                </a:cubicBezTo>
                <a:cubicBezTo>
                  <a:pt x="17939" y="3578"/>
                  <a:pt x="16542" y="2286"/>
                  <a:pt x="14993" y="1536"/>
                </a:cubicBezTo>
                <a:cubicBezTo>
                  <a:pt x="14927" y="1504"/>
                  <a:pt x="14860" y="1474"/>
                  <a:pt x="14794" y="1444"/>
                </a:cubicBezTo>
                <a:close/>
                <a:moveTo>
                  <a:pt x="19427" y="5913"/>
                </a:moveTo>
                <a:cubicBezTo>
                  <a:pt x="20073" y="6807"/>
                  <a:pt x="20621" y="7758"/>
                  <a:pt x="21060" y="8762"/>
                </a:cubicBezTo>
                <a:cubicBezTo>
                  <a:pt x="21125" y="8908"/>
                  <a:pt x="21185" y="9054"/>
                  <a:pt x="21243" y="9199"/>
                </a:cubicBezTo>
                <a:cubicBezTo>
                  <a:pt x="21209" y="9747"/>
                  <a:pt x="21130" y="10293"/>
                  <a:pt x="21008" y="10829"/>
                </a:cubicBezTo>
                <a:cubicBezTo>
                  <a:pt x="20902" y="9475"/>
                  <a:pt x="20502" y="8054"/>
                  <a:pt x="19818" y="6654"/>
                </a:cubicBezTo>
                <a:cubicBezTo>
                  <a:pt x="19695" y="6401"/>
                  <a:pt x="19564" y="6154"/>
                  <a:pt x="19427" y="5913"/>
                </a:cubicBezTo>
                <a:close/>
                <a:moveTo>
                  <a:pt x="11171" y="771"/>
                </a:moveTo>
                <a:cubicBezTo>
                  <a:pt x="11639" y="771"/>
                  <a:pt x="12105" y="806"/>
                  <a:pt x="12562" y="876"/>
                </a:cubicBezTo>
                <a:cubicBezTo>
                  <a:pt x="12544" y="876"/>
                  <a:pt x="12525" y="876"/>
                  <a:pt x="12507" y="876"/>
                </a:cubicBezTo>
                <a:cubicBezTo>
                  <a:pt x="12192" y="876"/>
                  <a:pt x="11872" y="901"/>
                  <a:pt x="11550" y="947"/>
                </a:cubicBezTo>
                <a:cubicBezTo>
                  <a:pt x="9760" y="990"/>
                  <a:pt x="8047" y="1486"/>
                  <a:pt x="6632" y="2411"/>
                </a:cubicBezTo>
                <a:cubicBezTo>
                  <a:pt x="5659" y="3048"/>
                  <a:pt x="4479" y="4113"/>
                  <a:pt x="3464" y="5871"/>
                </a:cubicBezTo>
                <a:cubicBezTo>
                  <a:pt x="3163" y="6276"/>
                  <a:pt x="2892" y="6697"/>
                  <a:pt x="2653" y="7132"/>
                </a:cubicBezTo>
                <a:cubicBezTo>
                  <a:pt x="1882" y="8531"/>
                  <a:pt x="1427" y="10032"/>
                  <a:pt x="1311" y="11532"/>
                </a:cubicBezTo>
                <a:cubicBezTo>
                  <a:pt x="1281" y="11411"/>
                  <a:pt x="1253" y="11288"/>
                  <a:pt x="1227" y="11165"/>
                </a:cubicBezTo>
                <a:cubicBezTo>
                  <a:pt x="1042" y="10289"/>
                  <a:pt x="963" y="9429"/>
                  <a:pt x="988" y="8607"/>
                </a:cubicBezTo>
                <a:cubicBezTo>
                  <a:pt x="1130" y="8206"/>
                  <a:pt x="1295" y="7806"/>
                  <a:pt x="1481" y="7416"/>
                </a:cubicBezTo>
                <a:cubicBezTo>
                  <a:pt x="2709" y="4826"/>
                  <a:pt x="4692" y="2791"/>
                  <a:pt x="7066" y="1687"/>
                </a:cubicBezTo>
                <a:cubicBezTo>
                  <a:pt x="8376" y="1077"/>
                  <a:pt x="9787" y="771"/>
                  <a:pt x="11171" y="771"/>
                </a:cubicBezTo>
                <a:close/>
                <a:moveTo>
                  <a:pt x="3114" y="6520"/>
                </a:moveTo>
                <a:lnTo>
                  <a:pt x="3114" y="6520"/>
                </a:lnTo>
                <a:cubicBezTo>
                  <a:pt x="2646" y="7448"/>
                  <a:pt x="2224" y="8546"/>
                  <a:pt x="1894" y="9842"/>
                </a:cubicBezTo>
                <a:cubicBezTo>
                  <a:pt x="1688" y="10644"/>
                  <a:pt x="1548" y="11399"/>
                  <a:pt x="1470" y="12116"/>
                </a:cubicBezTo>
                <a:cubicBezTo>
                  <a:pt x="1438" y="12007"/>
                  <a:pt x="1406" y="11898"/>
                  <a:pt x="1376" y="11787"/>
                </a:cubicBezTo>
                <a:cubicBezTo>
                  <a:pt x="1458" y="10216"/>
                  <a:pt x="1916" y="8637"/>
                  <a:pt x="2724" y="7172"/>
                </a:cubicBezTo>
                <a:cubicBezTo>
                  <a:pt x="2846" y="6951"/>
                  <a:pt x="2976" y="6733"/>
                  <a:pt x="3114" y="6520"/>
                </a:cubicBezTo>
                <a:close/>
                <a:moveTo>
                  <a:pt x="20900" y="5778"/>
                </a:moveTo>
                <a:cubicBezTo>
                  <a:pt x="21910" y="7300"/>
                  <a:pt x="22451" y="9057"/>
                  <a:pt x="22438" y="10810"/>
                </a:cubicBezTo>
                <a:cubicBezTo>
                  <a:pt x="22433" y="11563"/>
                  <a:pt x="22322" y="12322"/>
                  <a:pt x="22116" y="13065"/>
                </a:cubicBezTo>
                <a:cubicBezTo>
                  <a:pt x="22137" y="11854"/>
                  <a:pt x="21871" y="10557"/>
                  <a:pt x="21326" y="9185"/>
                </a:cubicBezTo>
                <a:cubicBezTo>
                  <a:pt x="21335" y="9037"/>
                  <a:pt x="21341" y="8888"/>
                  <a:pt x="21344" y="8742"/>
                </a:cubicBezTo>
                <a:cubicBezTo>
                  <a:pt x="21358" y="7699"/>
                  <a:pt x="21207" y="6699"/>
                  <a:pt x="20900" y="5778"/>
                </a:cubicBezTo>
                <a:close/>
                <a:moveTo>
                  <a:pt x="1366" y="12057"/>
                </a:moveTo>
                <a:lnTo>
                  <a:pt x="1366" y="12057"/>
                </a:lnTo>
                <a:cubicBezTo>
                  <a:pt x="1392" y="12146"/>
                  <a:pt x="1419" y="12237"/>
                  <a:pt x="1449" y="12328"/>
                </a:cubicBezTo>
                <a:cubicBezTo>
                  <a:pt x="1422" y="12601"/>
                  <a:pt x="1406" y="12870"/>
                  <a:pt x="1400" y="13134"/>
                </a:cubicBezTo>
                <a:cubicBezTo>
                  <a:pt x="1389" y="13007"/>
                  <a:pt x="1381" y="12881"/>
                  <a:pt x="1374" y="12754"/>
                </a:cubicBezTo>
                <a:cubicBezTo>
                  <a:pt x="1364" y="12522"/>
                  <a:pt x="1360" y="12290"/>
                  <a:pt x="1366" y="12057"/>
                </a:cubicBezTo>
                <a:close/>
                <a:moveTo>
                  <a:pt x="902" y="8859"/>
                </a:moveTo>
                <a:cubicBezTo>
                  <a:pt x="898" y="9609"/>
                  <a:pt x="979" y="10389"/>
                  <a:pt x="1145" y="11180"/>
                </a:cubicBezTo>
                <a:cubicBezTo>
                  <a:pt x="1189" y="11386"/>
                  <a:pt x="1237" y="11592"/>
                  <a:pt x="1291" y="11795"/>
                </a:cubicBezTo>
                <a:cubicBezTo>
                  <a:pt x="1276" y="12116"/>
                  <a:pt x="1276" y="12437"/>
                  <a:pt x="1290" y="12756"/>
                </a:cubicBezTo>
                <a:cubicBezTo>
                  <a:pt x="1307" y="13115"/>
                  <a:pt x="1345" y="13469"/>
                  <a:pt x="1402" y="13819"/>
                </a:cubicBezTo>
                <a:cubicBezTo>
                  <a:pt x="1410" y="14005"/>
                  <a:pt x="1421" y="14188"/>
                  <a:pt x="1438" y="14371"/>
                </a:cubicBezTo>
                <a:cubicBezTo>
                  <a:pt x="1587" y="16015"/>
                  <a:pt x="2149" y="17474"/>
                  <a:pt x="3058" y="18588"/>
                </a:cubicBezTo>
                <a:cubicBezTo>
                  <a:pt x="3657" y="19321"/>
                  <a:pt x="4435" y="19929"/>
                  <a:pt x="5328" y="20376"/>
                </a:cubicBezTo>
                <a:cubicBezTo>
                  <a:pt x="3200" y="19559"/>
                  <a:pt x="1437" y="17633"/>
                  <a:pt x="707" y="15257"/>
                </a:cubicBezTo>
                <a:cubicBezTo>
                  <a:pt x="106" y="13299"/>
                  <a:pt x="185" y="11032"/>
                  <a:pt x="902" y="8859"/>
                </a:cubicBezTo>
                <a:close/>
                <a:moveTo>
                  <a:pt x="11817" y="1027"/>
                </a:moveTo>
                <a:cubicBezTo>
                  <a:pt x="12610" y="1027"/>
                  <a:pt x="13415" y="1117"/>
                  <a:pt x="14215" y="1297"/>
                </a:cubicBezTo>
                <a:cubicBezTo>
                  <a:pt x="14283" y="1323"/>
                  <a:pt x="14352" y="1349"/>
                  <a:pt x="14420" y="1376"/>
                </a:cubicBezTo>
                <a:cubicBezTo>
                  <a:pt x="14505" y="1418"/>
                  <a:pt x="14586" y="1465"/>
                  <a:pt x="14667" y="1515"/>
                </a:cubicBezTo>
                <a:cubicBezTo>
                  <a:pt x="16343" y="2560"/>
                  <a:pt x="17788" y="3838"/>
                  <a:pt x="18958" y="5296"/>
                </a:cubicBezTo>
                <a:cubicBezTo>
                  <a:pt x="19242" y="5736"/>
                  <a:pt x="19506" y="6202"/>
                  <a:pt x="19744" y="6690"/>
                </a:cubicBezTo>
                <a:cubicBezTo>
                  <a:pt x="20469" y="8172"/>
                  <a:pt x="20873" y="9675"/>
                  <a:pt x="20943" y="11098"/>
                </a:cubicBezTo>
                <a:cubicBezTo>
                  <a:pt x="20724" y="11955"/>
                  <a:pt x="20392" y="12786"/>
                  <a:pt x="19955" y="13562"/>
                </a:cubicBezTo>
                <a:cubicBezTo>
                  <a:pt x="18053" y="16951"/>
                  <a:pt x="14754" y="18837"/>
                  <a:pt x="12321" y="19821"/>
                </a:cubicBezTo>
                <a:cubicBezTo>
                  <a:pt x="11550" y="20134"/>
                  <a:pt x="10820" y="20373"/>
                  <a:pt x="10122" y="20540"/>
                </a:cubicBezTo>
                <a:cubicBezTo>
                  <a:pt x="8928" y="20255"/>
                  <a:pt x="7768" y="19778"/>
                  <a:pt x="6707" y="19115"/>
                </a:cubicBezTo>
                <a:cubicBezTo>
                  <a:pt x="4293" y="17607"/>
                  <a:pt x="2416" y="15122"/>
                  <a:pt x="1530" y="12319"/>
                </a:cubicBezTo>
                <a:cubicBezTo>
                  <a:pt x="1603" y="11548"/>
                  <a:pt x="1751" y="10733"/>
                  <a:pt x="1974" y="9863"/>
                </a:cubicBezTo>
                <a:cubicBezTo>
                  <a:pt x="2383" y="8261"/>
                  <a:pt x="2929" y="6964"/>
                  <a:pt x="3534" y="5917"/>
                </a:cubicBezTo>
                <a:cubicBezTo>
                  <a:pt x="4271" y="4925"/>
                  <a:pt x="5185" y="4035"/>
                  <a:pt x="6228" y="3296"/>
                </a:cubicBezTo>
                <a:cubicBezTo>
                  <a:pt x="7401" y="2464"/>
                  <a:pt x="9518" y="1327"/>
                  <a:pt x="11543" y="1030"/>
                </a:cubicBezTo>
                <a:cubicBezTo>
                  <a:pt x="11634" y="1028"/>
                  <a:pt x="11726" y="1027"/>
                  <a:pt x="11817" y="1027"/>
                </a:cubicBezTo>
                <a:close/>
                <a:moveTo>
                  <a:pt x="21994" y="13724"/>
                </a:moveTo>
                <a:lnTo>
                  <a:pt x="21994" y="13724"/>
                </a:lnTo>
                <a:cubicBezTo>
                  <a:pt x="21971" y="13938"/>
                  <a:pt x="21939" y="14149"/>
                  <a:pt x="21898" y="14355"/>
                </a:cubicBezTo>
                <a:cubicBezTo>
                  <a:pt x="21371" y="16967"/>
                  <a:pt x="19148" y="19294"/>
                  <a:pt x="16234" y="20284"/>
                </a:cubicBezTo>
                <a:cubicBezTo>
                  <a:pt x="15474" y="20542"/>
                  <a:pt x="14685" y="20710"/>
                  <a:pt x="13887" y="20791"/>
                </a:cubicBezTo>
                <a:cubicBezTo>
                  <a:pt x="14434" y="20637"/>
                  <a:pt x="14977" y="20446"/>
                  <a:pt x="15517" y="20217"/>
                </a:cubicBezTo>
                <a:cubicBezTo>
                  <a:pt x="17520" y="19367"/>
                  <a:pt x="19220" y="18096"/>
                  <a:pt x="20437" y="16544"/>
                </a:cubicBezTo>
                <a:cubicBezTo>
                  <a:pt x="21116" y="15676"/>
                  <a:pt x="21642" y="14720"/>
                  <a:pt x="21994" y="13724"/>
                </a:cubicBezTo>
                <a:close/>
                <a:moveTo>
                  <a:pt x="1528" y="14452"/>
                </a:moveTo>
                <a:lnTo>
                  <a:pt x="1528" y="14452"/>
                </a:lnTo>
                <a:cubicBezTo>
                  <a:pt x="1851" y="15825"/>
                  <a:pt x="2480" y="17094"/>
                  <a:pt x="3368" y="18128"/>
                </a:cubicBezTo>
                <a:cubicBezTo>
                  <a:pt x="4431" y="19368"/>
                  <a:pt x="5919" y="20311"/>
                  <a:pt x="7585" y="20821"/>
                </a:cubicBezTo>
                <a:cubicBezTo>
                  <a:pt x="7104" y="20805"/>
                  <a:pt x="6640" y="20744"/>
                  <a:pt x="6193" y="20642"/>
                </a:cubicBezTo>
                <a:cubicBezTo>
                  <a:pt x="6147" y="20631"/>
                  <a:pt x="6099" y="20619"/>
                  <a:pt x="6053" y="20607"/>
                </a:cubicBezTo>
                <a:cubicBezTo>
                  <a:pt x="4879" y="20152"/>
                  <a:pt x="3862" y="19443"/>
                  <a:pt x="3122" y="18536"/>
                </a:cubicBezTo>
                <a:cubicBezTo>
                  <a:pt x="2239" y="17454"/>
                  <a:pt x="1688" y="16044"/>
                  <a:pt x="1528" y="14452"/>
                </a:cubicBezTo>
                <a:close/>
                <a:moveTo>
                  <a:pt x="1511" y="12528"/>
                </a:moveTo>
                <a:cubicBezTo>
                  <a:pt x="2426" y="15273"/>
                  <a:pt x="4285" y="17699"/>
                  <a:pt x="6663" y="19184"/>
                </a:cubicBezTo>
                <a:cubicBezTo>
                  <a:pt x="7685" y="19821"/>
                  <a:pt x="8796" y="20288"/>
                  <a:pt x="9943" y="20579"/>
                </a:cubicBezTo>
                <a:cubicBezTo>
                  <a:pt x="9225" y="20739"/>
                  <a:pt x="8542" y="20821"/>
                  <a:pt x="7892" y="20824"/>
                </a:cubicBezTo>
                <a:cubicBezTo>
                  <a:pt x="6127" y="20340"/>
                  <a:pt x="4542" y="19373"/>
                  <a:pt x="3429" y="18075"/>
                </a:cubicBezTo>
                <a:cubicBezTo>
                  <a:pt x="2418" y="16896"/>
                  <a:pt x="1746" y="15410"/>
                  <a:pt x="1485" y="13811"/>
                </a:cubicBezTo>
                <a:cubicBezTo>
                  <a:pt x="1470" y="13397"/>
                  <a:pt x="1479" y="12970"/>
                  <a:pt x="1511" y="12528"/>
                </a:cubicBezTo>
                <a:close/>
                <a:moveTo>
                  <a:pt x="20953" y="11376"/>
                </a:moveTo>
                <a:lnTo>
                  <a:pt x="20953" y="11376"/>
                </a:lnTo>
                <a:cubicBezTo>
                  <a:pt x="20969" y="12205"/>
                  <a:pt x="20870" y="13003"/>
                  <a:pt x="20652" y="13750"/>
                </a:cubicBezTo>
                <a:cubicBezTo>
                  <a:pt x="19875" y="16433"/>
                  <a:pt x="17490" y="18760"/>
                  <a:pt x="14112" y="20133"/>
                </a:cubicBezTo>
                <a:cubicBezTo>
                  <a:pt x="13399" y="20424"/>
                  <a:pt x="12698" y="20655"/>
                  <a:pt x="12011" y="20825"/>
                </a:cubicBezTo>
                <a:cubicBezTo>
                  <a:pt x="11437" y="20786"/>
                  <a:pt x="10865" y="20704"/>
                  <a:pt x="10300" y="20579"/>
                </a:cubicBezTo>
                <a:cubicBezTo>
                  <a:pt x="10954" y="20415"/>
                  <a:pt x="11637" y="20189"/>
                  <a:pt x="12351" y="19898"/>
                </a:cubicBezTo>
                <a:cubicBezTo>
                  <a:pt x="14799" y="18907"/>
                  <a:pt x="18115" y="17011"/>
                  <a:pt x="20027" y="13603"/>
                </a:cubicBezTo>
                <a:cubicBezTo>
                  <a:pt x="20422" y="12897"/>
                  <a:pt x="20732" y="12148"/>
                  <a:pt x="20953" y="11376"/>
                </a:cubicBezTo>
                <a:close/>
                <a:moveTo>
                  <a:pt x="21312" y="9376"/>
                </a:moveTo>
                <a:cubicBezTo>
                  <a:pt x="21857" y="10799"/>
                  <a:pt x="22094" y="12141"/>
                  <a:pt x="22021" y="13381"/>
                </a:cubicBezTo>
                <a:cubicBezTo>
                  <a:pt x="21674" y="14480"/>
                  <a:pt x="21116" y="15541"/>
                  <a:pt x="20370" y="16494"/>
                </a:cubicBezTo>
                <a:cubicBezTo>
                  <a:pt x="19164" y="18037"/>
                  <a:pt x="17474" y="19298"/>
                  <a:pt x="15484" y="20143"/>
                </a:cubicBezTo>
                <a:cubicBezTo>
                  <a:pt x="14802" y="20431"/>
                  <a:pt x="14112" y="20662"/>
                  <a:pt x="13422" y="20829"/>
                </a:cubicBezTo>
                <a:cubicBezTo>
                  <a:pt x="13204" y="20843"/>
                  <a:pt x="12985" y="20849"/>
                  <a:pt x="12767" y="20849"/>
                </a:cubicBezTo>
                <a:cubicBezTo>
                  <a:pt x="12605" y="20849"/>
                  <a:pt x="12443" y="20846"/>
                  <a:pt x="12281" y="20839"/>
                </a:cubicBezTo>
                <a:cubicBezTo>
                  <a:pt x="12891" y="20677"/>
                  <a:pt x="13512" y="20466"/>
                  <a:pt x="14142" y="20209"/>
                </a:cubicBezTo>
                <a:cubicBezTo>
                  <a:pt x="17543" y="18826"/>
                  <a:pt x="19945" y="16479"/>
                  <a:pt x="20730" y="13772"/>
                </a:cubicBezTo>
                <a:cubicBezTo>
                  <a:pt x="20973" y="12936"/>
                  <a:pt x="21069" y="12038"/>
                  <a:pt x="21024" y="11105"/>
                </a:cubicBezTo>
                <a:cubicBezTo>
                  <a:pt x="21170" y="10538"/>
                  <a:pt x="21266" y="9960"/>
                  <a:pt x="21312" y="9376"/>
                </a:cubicBezTo>
                <a:close/>
                <a:moveTo>
                  <a:pt x="10121" y="20624"/>
                </a:moveTo>
                <a:cubicBezTo>
                  <a:pt x="10658" y="20751"/>
                  <a:pt x="11202" y="20838"/>
                  <a:pt x="11749" y="20887"/>
                </a:cubicBezTo>
                <a:cubicBezTo>
                  <a:pt x="11124" y="21028"/>
                  <a:pt x="10509" y="21118"/>
                  <a:pt x="9911" y="21157"/>
                </a:cubicBezTo>
                <a:cubicBezTo>
                  <a:pt x="9633" y="21140"/>
                  <a:pt x="9357" y="21113"/>
                  <a:pt x="9084" y="21072"/>
                </a:cubicBezTo>
                <a:cubicBezTo>
                  <a:pt x="8780" y="21029"/>
                  <a:pt x="8481" y="20971"/>
                  <a:pt x="8185" y="20900"/>
                </a:cubicBezTo>
                <a:cubicBezTo>
                  <a:pt x="8801" y="20875"/>
                  <a:pt x="9446" y="20784"/>
                  <a:pt x="10121" y="20624"/>
                </a:cubicBezTo>
                <a:close/>
                <a:moveTo>
                  <a:pt x="12017" y="20907"/>
                </a:moveTo>
                <a:cubicBezTo>
                  <a:pt x="12262" y="20923"/>
                  <a:pt x="12508" y="20932"/>
                  <a:pt x="12752" y="20932"/>
                </a:cubicBezTo>
                <a:cubicBezTo>
                  <a:pt x="12829" y="20932"/>
                  <a:pt x="12906" y="20931"/>
                  <a:pt x="12982" y="20929"/>
                </a:cubicBezTo>
                <a:lnTo>
                  <a:pt x="12982" y="20929"/>
                </a:lnTo>
                <a:cubicBezTo>
                  <a:pt x="12169" y="21098"/>
                  <a:pt x="11357" y="21178"/>
                  <a:pt x="10556" y="21178"/>
                </a:cubicBezTo>
                <a:cubicBezTo>
                  <a:pt x="11035" y="21120"/>
                  <a:pt x="11523" y="21029"/>
                  <a:pt x="12017" y="20907"/>
                </a:cubicBezTo>
                <a:close/>
                <a:moveTo>
                  <a:pt x="6662" y="20817"/>
                </a:moveTo>
                <a:lnTo>
                  <a:pt x="6662" y="20817"/>
                </a:lnTo>
                <a:cubicBezTo>
                  <a:pt x="7056" y="20879"/>
                  <a:pt x="7463" y="20908"/>
                  <a:pt x="7883" y="20908"/>
                </a:cubicBezTo>
                <a:cubicBezTo>
                  <a:pt x="8271" y="21014"/>
                  <a:pt x="8670" y="21097"/>
                  <a:pt x="9073" y="21155"/>
                </a:cubicBezTo>
                <a:cubicBezTo>
                  <a:pt x="9139" y="21165"/>
                  <a:pt x="9204" y="21173"/>
                  <a:pt x="9269" y="21182"/>
                </a:cubicBezTo>
                <a:cubicBezTo>
                  <a:pt x="9259" y="21182"/>
                  <a:pt x="9249" y="21182"/>
                  <a:pt x="9239" y="21182"/>
                </a:cubicBezTo>
                <a:cubicBezTo>
                  <a:pt x="8922" y="21182"/>
                  <a:pt x="8607" y="21166"/>
                  <a:pt x="8298" y="21136"/>
                </a:cubicBezTo>
                <a:cubicBezTo>
                  <a:pt x="7733" y="21082"/>
                  <a:pt x="7185" y="20974"/>
                  <a:pt x="6662" y="20817"/>
                </a:cubicBezTo>
                <a:close/>
                <a:moveTo>
                  <a:pt x="11958" y="1"/>
                </a:moveTo>
                <a:cubicBezTo>
                  <a:pt x="10574" y="1"/>
                  <a:pt x="9127" y="234"/>
                  <a:pt x="7677" y="696"/>
                </a:cubicBezTo>
                <a:cubicBezTo>
                  <a:pt x="4868" y="1591"/>
                  <a:pt x="2756" y="3189"/>
                  <a:pt x="1728" y="5196"/>
                </a:cubicBezTo>
                <a:cubicBezTo>
                  <a:pt x="1223" y="6185"/>
                  <a:pt x="947" y="7343"/>
                  <a:pt x="907" y="8591"/>
                </a:cubicBezTo>
                <a:cubicBezTo>
                  <a:pt x="108" y="10855"/>
                  <a:pt x="0" y="13234"/>
                  <a:pt x="628" y="15280"/>
                </a:cubicBezTo>
                <a:cubicBezTo>
                  <a:pt x="1447" y="17947"/>
                  <a:pt x="3555" y="20052"/>
                  <a:pt x="6027" y="20685"/>
                </a:cubicBezTo>
                <a:cubicBezTo>
                  <a:pt x="6733" y="20959"/>
                  <a:pt x="7497" y="21140"/>
                  <a:pt x="8290" y="21218"/>
                </a:cubicBezTo>
                <a:cubicBezTo>
                  <a:pt x="8599" y="21247"/>
                  <a:pt x="8913" y="21262"/>
                  <a:pt x="9231" y="21262"/>
                </a:cubicBezTo>
                <a:cubicBezTo>
                  <a:pt x="9457" y="21262"/>
                  <a:pt x="9683" y="21255"/>
                  <a:pt x="9914" y="21237"/>
                </a:cubicBezTo>
                <a:cubicBezTo>
                  <a:pt x="10143" y="21251"/>
                  <a:pt x="10374" y="21259"/>
                  <a:pt x="10606" y="21259"/>
                </a:cubicBezTo>
                <a:cubicBezTo>
                  <a:pt x="11538" y="21259"/>
                  <a:pt x="12489" y="21141"/>
                  <a:pt x="13437" y="20910"/>
                </a:cubicBezTo>
                <a:cubicBezTo>
                  <a:pt x="14399" y="20853"/>
                  <a:pt x="15349" y="20671"/>
                  <a:pt x="16262" y="20360"/>
                </a:cubicBezTo>
                <a:cubicBezTo>
                  <a:pt x="19202" y="19362"/>
                  <a:pt x="21447" y="17011"/>
                  <a:pt x="21980" y="14371"/>
                </a:cubicBezTo>
                <a:cubicBezTo>
                  <a:pt x="22043" y="14052"/>
                  <a:pt x="22086" y="13728"/>
                  <a:pt x="22106" y="13395"/>
                </a:cubicBezTo>
                <a:cubicBezTo>
                  <a:pt x="22372" y="12546"/>
                  <a:pt x="22514" y="11674"/>
                  <a:pt x="22521" y="10808"/>
                </a:cubicBezTo>
                <a:cubicBezTo>
                  <a:pt x="22534" y="8940"/>
                  <a:pt x="21926" y="7068"/>
                  <a:pt x="20794" y="5474"/>
                </a:cubicBezTo>
                <a:cubicBezTo>
                  <a:pt x="20590" y="4939"/>
                  <a:pt x="20333" y="4433"/>
                  <a:pt x="20024" y="3966"/>
                </a:cubicBezTo>
                <a:cubicBezTo>
                  <a:pt x="18822" y="2145"/>
                  <a:pt x="16786" y="798"/>
                  <a:pt x="14439" y="268"/>
                </a:cubicBezTo>
                <a:cubicBezTo>
                  <a:pt x="13645" y="90"/>
                  <a:pt x="12814" y="1"/>
                  <a:pt x="11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871350" y="4730500"/>
            <a:ext cx="259800" cy="259800"/>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Date Placeholder 5">
            <a:extLst>
              <a:ext uri="{FF2B5EF4-FFF2-40B4-BE49-F238E27FC236}">
                <a16:creationId xmlns:a16="http://schemas.microsoft.com/office/drawing/2014/main" id="{DC1A25B6-24AC-765D-0ACE-ED5C7AF51AAE}"/>
              </a:ext>
            </a:extLst>
          </p:cNvPr>
          <p:cNvSpPr>
            <a:spLocks noGrp="1"/>
          </p:cNvSpPr>
          <p:nvPr>
            <p:ph type="dt" sz="half" idx="10"/>
          </p:nvPr>
        </p:nvSpPr>
        <p:spPr/>
        <p:txBody>
          <a:bodyPr/>
          <a:lstStyle/>
          <a:p>
            <a:fld id="{92866AFD-C98A-481F-AE73-9B3446A7CB4F}" type="datetime1">
              <a:rPr lang="vi-VN" smtClean="0"/>
              <a:t>22/05/2024</a:t>
            </a:fld>
            <a:endParaRPr lang="vi-VN"/>
          </a:p>
        </p:txBody>
      </p:sp>
      <p:sp>
        <p:nvSpPr>
          <p:cNvPr id="7" name="Slide Number Placeholder 6">
            <a:extLst>
              <a:ext uri="{FF2B5EF4-FFF2-40B4-BE49-F238E27FC236}">
                <a16:creationId xmlns:a16="http://schemas.microsoft.com/office/drawing/2014/main" id="{EBAE66AF-62FD-FC41-545D-39225F31AB3F}"/>
              </a:ext>
            </a:extLst>
          </p:cNvPr>
          <p:cNvSpPr>
            <a:spLocks noGrp="1"/>
          </p:cNvSpPr>
          <p:nvPr>
            <p:ph type="sldNum" sz="quarter" idx="12"/>
          </p:nvPr>
        </p:nvSpPr>
        <p:spPr/>
        <p:txBody>
          <a:bodyPr/>
          <a:lstStyle/>
          <a:p>
            <a:fld id="{BE316380-BF92-4C1F-852B-AC6324F4B136}" type="slidenum">
              <a:rPr lang="vi-VN" smtClean="0"/>
              <a:pPr/>
              <a:t>30</a:t>
            </a:fld>
            <a:endParaRPr lang="vi-VN"/>
          </a:p>
        </p:txBody>
      </p:sp>
    </p:spTree>
    <p:extLst>
      <p:ext uri="{BB962C8B-B14F-4D97-AF65-F5344CB8AC3E}">
        <p14:creationId xmlns:p14="http://schemas.microsoft.com/office/powerpoint/2010/main" val="83534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p:nvPr>
        </p:nvSpPr>
        <p:spPr>
          <a:xfrm>
            <a:off x="290509" y="226499"/>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RESULT ANALYSIS </a:t>
            </a:r>
            <a:endParaRPr/>
          </a:p>
        </p:txBody>
      </p:sp>
      <p:sp>
        <p:nvSpPr>
          <p:cNvPr id="26" name="Google Shape;483;p41">
            <a:extLst>
              <a:ext uri="{FF2B5EF4-FFF2-40B4-BE49-F238E27FC236}">
                <a16:creationId xmlns:a16="http://schemas.microsoft.com/office/drawing/2014/main" id="{A532E2C6-CE32-B45B-F4E0-B352886FD94F}"/>
              </a:ext>
            </a:extLst>
          </p:cNvPr>
          <p:cNvSpPr txBox="1">
            <a:spLocks noGrp="1"/>
          </p:cNvSpPr>
          <p:nvPr>
            <p:ph type="title" idx="2"/>
          </p:nvPr>
        </p:nvSpPr>
        <p:spPr>
          <a:xfrm>
            <a:off x="947913" y="1596966"/>
            <a:ext cx="2985600" cy="3624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INTERPRETATION</a:t>
            </a:r>
            <a:endParaRPr sz="1600"/>
          </a:p>
        </p:txBody>
      </p:sp>
      <p:cxnSp>
        <p:nvCxnSpPr>
          <p:cNvPr id="27" name="Google Shape;522;p41">
            <a:extLst>
              <a:ext uri="{FF2B5EF4-FFF2-40B4-BE49-F238E27FC236}">
                <a16:creationId xmlns:a16="http://schemas.microsoft.com/office/drawing/2014/main" id="{A3BDE8B0-B989-A621-04F1-194FA91646FC}"/>
              </a:ext>
            </a:extLst>
          </p:cNvPr>
          <p:cNvCxnSpPr>
            <a:cxnSpLocks/>
          </p:cNvCxnSpPr>
          <p:nvPr/>
        </p:nvCxnSpPr>
        <p:spPr>
          <a:xfrm>
            <a:off x="837443" y="1649221"/>
            <a:ext cx="0" cy="610495"/>
          </a:xfrm>
          <a:prstGeom prst="straightConnector1">
            <a:avLst/>
          </a:prstGeom>
          <a:noFill/>
          <a:ln w="28575" cap="flat" cmpd="sng">
            <a:solidFill>
              <a:schemeClr val="lt1"/>
            </a:solidFill>
            <a:prstDash val="solid"/>
            <a:round/>
            <a:headEnd type="none" w="med" len="med"/>
            <a:tailEnd type="none" w="med" len="med"/>
          </a:ln>
        </p:spPr>
      </p:cxnSp>
      <p:sp>
        <p:nvSpPr>
          <p:cNvPr id="485" name="Google Shape;484;p41">
            <a:extLst>
              <a:ext uri="{FF2B5EF4-FFF2-40B4-BE49-F238E27FC236}">
                <a16:creationId xmlns:a16="http://schemas.microsoft.com/office/drawing/2014/main" id="{B07E617D-8A47-31B0-382D-D05F722C6934}"/>
              </a:ext>
            </a:extLst>
          </p:cNvPr>
          <p:cNvSpPr txBox="1">
            <a:spLocks noGrp="1"/>
          </p:cNvSpPr>
          <p:nvPr>
            <p:ph type="subTitle" idx="1"/>
          </p:nvPr>
        </p:nvSpPr>
        <p:spPr>
          <a:xfrm>
            <a:off x="991062" y="1917041"/>
            <a:ext cx="7198539" cy="454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Provide insight information</a:t>
            </a:r>
          </a:p>
        </p:txBody>
      </p:sp>
      <p:sp>
        <p:nvSpPr>
          <p:cNvPr id="486" name="Google Shape;483;p41">
            <a:extLst>
              <a:ext uri="{FF2B5EF4-FFF2-40B4-BE49-F238E27FC236}">
                <a16:creationId xmlns:a16="http://schemas.microsoft.com/office/drawing/2014/main" id="{83A0464A-AD18-6022-1B62-35817E7CA8BC}"/>
              </a:ext>
            </a:extLst>
          </p:cNvPr>
          <p:cNvSpPr txBox="1">
            <a:spLocks/>
          </p:cNvSpPr>
          <p:nvPr/>
        </p:nvSpPr>
        <p:spPr>
          <a:xfrm>
            <a:off x="977700" y="2777873"/>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600"/>
              <a:t>POSSIBLE MITIGATIONS </a:t>
            </a:r>
          </a:p>
        </p:txBody>
      </p:sp>
      <p:cxnSp>
        <p:nvCxnSpPr>
          <p:cNvPr id="487" name="Google Shape;522;p41">
            <a:extLst>
              <a:ext uri="{FF2B5EF4-FFF2-40B4-BE49-F238E27FC236}">
                <a16:creationId xmlns:a16="http://schemas.microsoft.com/office/drawing/2014/main" id="{889492EC-E9A3-6562-A114-13C3D00C1367}"/>
              </a:ext>
            </a:extLst>
          </p:cNvPr>
          <p:cNvCxnSpPr>
            <a:cxnSpLocks/>
          </p:cNvCxnSpPr>
          <p:nvPr/>
        </p:nvCxnSpPr>
        <p:spPr>
          <a:xfrm>
            <a:off x="831445" y="2777873"/>
            <a:ext cx="0" cy="678628"/>
          </a:xfrm>
          <a:prstGeom prst="straightConnector1">
            <a:avLst/>
          </a:prstGeom>
          <a:noFill/>
          <a:ln w="28575" cap="flat" cmpd="sng">
            <a:solidFill>
              <a:schemeClr val="lt1"/>
            </a:solidFill>
            <a:prstDash val="solid"/>
            <a:round/>
            <a:headEnd type="none" w="med" len="med"/>
            <a:tailEnd type="none" w="med" len="med"/>
          </a:ln>
        </p:spPr>
      </p:cxnSp>
      <p:sp>
        <p:nvSpPr>
          <p:cNvPr id="494" name="Google Shape;484;p41">
            <a:extLst>
              <a:ext uri="{FF2B5EF4-FFF2-40B4-BE49-F238E27FC236}">
                <a16:creationId xmlns:a16="http://schemas.microsoft.com/office/drawing/2014/main" id="{CC0D7B6D-FDCD-11C9-CB0F-7A1FDB7FE7CF}"/>
              </a:ext>
            </a:extLst>
          </p:cNvPr>
          <p:cNvSpPr txBox="1">
            <a:spLocks/>
          </p:cNvSpPr>
          <p:nvPr/>
        </p:nvSpPr>
        <p:spPr>
          <a:xfrm>
            <a:off x="977700" y="3117187"/>
            <a:ext cx="7198539" cy="36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t>Some solutions to improve climate change situation</a:t>
            </a:r>
          </a:p>
        </p:txBody>
      </p:sp>
      <p:grpSp>
        <p:nvGrpSpPr>
          <p:cNvPr id="501" name="Google Shape;1055;p54">
            <a:extLst>
              <a:ext uri="{FF2B5EF4-FFF2-40B4-BE49-F238E27FC236}">
                <a16:creationId xmlns:a16="http://schemas.microsoft.com/office/drawing/2014/main" id="{C198508A-6350-A5D6-E757-323102705761}"/>
              </a:ext>
            </a:extLst>
          </p:cNvPr>
          <p:cNvGrpSpPr/>
          <p:nvPr/>
        </p:nvGrpSpPr>
        <p:grpSpPr>
          <a:xfrm>
            <a:off x="357667" y="2917098"/>
            <a:ext cx="268198" cy="375633"/>
            <a:chOff x="6477706" y="1416959"/>
            <a:chExt cx="268198" cy="375633"/>
          </a:xfrm>
          <a:solidFill>
            <a:schemeClr val="bg1"/>
          </a:solidFill>
        </p:grpSpPr>
        <p:sp>
          <p:nvSpPr>
            <p:cNvPr id="502" name="Google Shape;1056;p54">
              <a:extLst>
                <a:ext uri="{FF2B5EF4-FFF2-40B4-BE49-F238E27FC236}">
                  <a16:creationId xmlns:a16="http://schemas.microsoft.com/office/drawing/2014/main" id="{C270BBA6-B0E9-BFDA-B0F2-8A45191415D4}"/>
                </a:ext>
              </a:extLst>
            </p:cNvPr>
            <p:cNvSpPr/>
            <p:nvPr/>
          </p:nvSpPr>
          <p:spPr>
            <a:xfrm>
              <a:off x="6563188" y="1514270"/>
              <a:ext cx="59535" cy="35372"/>
            </a:xfrm>
            <a:custGeom>
              <a:avLst/>
              <a:gdLst/>
              <a:ahLst/>
              <a:cxnLst/>
              <a:rect l="l" t="t" r="r" b="b"/>
              <a:pathLst>
                <a:path w="1535" h="912" extrusionOk="0">
                  <a:moveTo>
                    <a:pt x="1251" y="286"/>
                  </a:moveTo>
                  <a:lnTo>
                    <a:pt x="1251" y="626"/>
                  </a:lnTo>
                  <a:lnTo>
                    <a:pt x="286" y="626"/>
                  </a:lnTo>
                  <a:lnTo>
                    <a:pt x="286" y="286"/>
                  </a:lnTo>
                  <a:close/>
                  <a:moveTo>
                    <a:pt x="143" y="1"/>
                  </a:moveTo>
                  <a:cubicBezTo>
                    <a:pt x="66" y="1"/>
                    <a:pt x="1" y="64"/>
                    <a:pt x="1" y="143"/>
                  </a:cubicBezTo>
                  <a:lnTo>
                    <a:pt x="1" y="769"/>
                  </a:lnTo>
                  <a:cubicBezTo>
                    <a:pt x="1" y="846"/>
                    <a:pt x="64" y="911"/>
                    <a:pt x="143" y="911"/>
                  </a:cubicBezTo>
                  <a:lnTo>
                    <a:pt x="1392" y="911"/>
                  </a:lnTo>
                  <a:cubicBezTo>
                    <a:pt x="1472" y="911"/>
                    <a:pt x="1535" y="848"/>
                    <a:pt x="1535" y="769"/>
                  </a:cubicBezTo>
                  <a:lnTo>
                    <a:pt x="1535" y="143"/>
                  </a:lnTo>
                  <a:cubicBezTo>
                    <a:pt x="1535" y="65"/>
                    <a:pt x="1472" y="1"/>
                    <a:pt x="1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57;p54">
              <a:extLst>
                <a:ext uri="{FF2B5EF4-FFF2-40B4-BE49-F238E27FC236}">
                  <a16:creationId xmlns:a16="http://schemas.microsoft.com/office/drawing/2014/main" id="{A37450AF-B741-2D85-7DD1-02BD54DCB2B9}"/>
                </a:ext>
              </a:extLst>
            </p:cNvPr>
            <p:cNvSpPr/>
            <p:nvPr/>
          </p:nvSpPr>
          <p:spPr>
            <a:xfrm>
              <a:off x="6513853" y="1562790"/>
              <a:ext cx="157739" cy="11015"/>
            </a:xfrm>
            <a:custGeom>
              <a:avLst/>
              <a:gdLst/>
              <a:ahLst/>
              <a:cxnLst/>
              <a:rect l="l" t="t" r="r" b="b"/>
              <a:pathLst>
                <a:path w="4067" h="284" extrusionOk="0">
                  <a:moveTo>
                    <a:pt x="152" y="0"/>
                  </a:moveTo>
                  <a:cubicBezTo>
                    <a:pt x="68" y="0"/>
                    <a:pt x="0" y="74"/>
                    <a:pt x="11" y="159"/>
                  </a:cubicBezTo>
                  <a:cubicBezTo>
                    <a:pt x="20" y="232"/>
                    <a:pt x="86" y="284"/>
                    <a:pt x="159" y="284"/>
                  </a:cubicBezTo>
                  <a:lnTo>
                    <a:pt x="3909" y="284"/>
                  </a:lnTo>
                  <a:cubicBezTo>
                    <a:pt x="3982" y="284"/>
                    <a:pt x="4047" y="231"/>
                    <a:pt x="4056" y="159"/>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58;p54">
              <a:extLst>
                <a:ext uri="{FF2B5EF4-FFF2-40B4-BE49-F238E27FC236}">
                  <a16:creationId xmlns:a16="http://schemas.microsoft.com/office/drawing/2014/main" id="{95A53529-8212-ACC0-77AB-C29A6204CF4A}"/>
                </a:ext>
              </a:extLst>
            </p:cNvPr>
            <p:cNvSpPr/>
            <p:nvPr/>
          </p:nvSpPr>
          <p:spPr>
            <a:xfrm>
              <a:off x="6513892" y="1587031"/>
              <a:ext cx="157739" cy="11015"/>
            </a:xfrm>
            <a:custGeom>
              <a:avLst/>
              <a:gdLst/>
              <a:ahLst/>
              <a:cxnLst/>
              <a:rect l="l" t="t" r="r" b="b"/>
              <a:pathLst>
                <a:path w="4067" h="284" extrusionOk="0">
                  <a:moveTo>
                    <a:pt x="158" y="1"/>
                  </a:moveTo>
                  <a:cubicBezTo>
                    <a:pt x="85" y="1"/>
                    <a:pt x="20" y="53"/>
                    <a:pt x="11" y="124"/>
                  </a:cubicBezTo>
                  <a:cubicBezTo>
                    <a:pt x="0" y="210"/>
                    <a:pt x="68" y="283"/>
                    <a:pt x="152" y="283"/>
                  </a:cubicBezTo>
                  <a:lnTo>
                    <a:pt x="3909" y="283"/>
                  </a:lnTo>
                  <a:cubicBezTo>
                    <a:pt x="3982" y="283"/>
                    <a:pt x="4047" y="231"/>
                    <a:pt x="4056" y="160"/>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59;p54">
              <a:extLst>
                <a:ext uri="{FF2B5EF4-FFF2-40B4-BE49-F238E27FC236}">
                  <a16:creationId xmlns:a16="http://schemas.microsoft.com/office/drawing/2014/main" id="{97907FCF-F325-A267-6EBF-D6D3E0F46C01}"/>
                </a:ext>
              </a:extLst>
            </p:cNvPr>
            <p:cNvSpPr/>
            <p:nvPr/>
          </p:nvSpPr>
          <p:spPr>
            <a:xfrm>
              <a:off x="6513892" y="1611233"/>
              <a:ext cx="157739" cy="11054"/>
            </a:xfrm>
            <a:custGeom>
              <a:avLst/>
              <a:gdLst/>
              <a:ahLst/>
              <a:cxnLst/>
              <a:rect l="l" t="t" r="r" b="b"/>
              <a:pathLst>
                <a:path w="4067" h="285" extrusionOk="0">
                  <a:moveTo>
                    <a:pt x="158" y="0"/>
                  </a:moveTo>
                  <a:cubicBezTo>
                    <a:pt x="85" y="0"/>
                    <a:pt x="20" y="53"/>
                    <a:pt x="11" y="124"/>
                  </a:cubicBezTo>
                  <a:cubicBezTo>
                    <a:pt x="0" y="211"/>
                    <a:pt x="68" y="284"/>
                    <a:pt x="152" y="284"/>
                  </a:cubicBezTo>
                  <a:lnTo>
                    <a:pt x="3909" y="284"/>
                  </a:lnTo>
                  <a:cubicBezTo>
                    <a:pt x="3982" y="284"/>
                    <a:pt x="4047" y="231"/>
                    <a:pt x="4056" y="160"/>
                  </a:cubicBezTo>
                  <a:cubicBezTo>
                    <a:pt x="4067" y="74"/>
                    <a:pt x="3999" y="0"/>
                    <a:pt x="3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60;p54">
              <a:extLst>
                <a:ext uri="{FF2B5EF4-FFF2-40B4-BE49-F238E27FC236}">
                  <a16:creationId xmlns:a16="http://schemas.microsoft.com/office/drawing/2014/main" id="{66EF29AC-424E-A945-E9FD-E88AAC007062}"/>
                </a:ext>
              </a:extLst>
            </p:cNvPr>
            <p:cNvSpPr/>
            <p:nvPr/>
          </p:nvSpPr>
          <p:spPr>
            <a:xfrm>
              <a:off x="6513892" y="1635435"/>
              <a:ext cx="157739" cy="11054"/>
            </a:xfrm>
            <a:custGeom>
              <a:avLst/>
              <a:gdLst/>
              <a:ahLst/>
              <a:cxnLst/>
              <a:rect l="l" t="t" r="r" b="b"/>
              <a:pathLst>
                <a:path w="4067" h="285" extrusionOk="0">
                  <a:moveTo>
                    <a:pt x="158" y="1"/>
                  </a:moveTo>
                  <a:cubicBezTo>
                    <a:pt x="85" y="1"/>
                    <a:pt x="20" y="54"/>
                    <a:pt x="11" y="125"/>
                  </a:cubicBezTo>
                  <a:cubicBezTo>
                    <a:pt x="0" y="211"/>
                    <a:pt x="68" y="285"/>
                    <a:pt x="152" y="285"/>
                  </a:cubicBezTo>
                  <a:lnTo>
                    <a:pt x="3909" y="285"/>
                  </a:lnTo>
                  <a:cubicBezTo>
                    <a:pt x="3982" y="285"/>
                    <a:pt x="4047" y="232"/>
                    <a:pt x="4056" y="161"/>
                  </a:cubicBezTo>
                  <a:cubicBezTo>
                    <a:pt x="4067" y="75"/>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61;p54">
              <a:extLst>
                <a:ext uri="{FF2B5EF4-FFF2-40B4-BE49-F238E27FC236}">
                  <a16:creationId xmlns:a16="http://schemas.microsoft.com/office/drawing/2014/main" id="{C556580F-2E01-B6D9-AD76-8238CD173B08}"/>
                </a:ext>
              </a:extLst>
            </p:cNvPr>
            <p:cNvSpPr/>
            <p:nvPr/>
          </p:nvSpPr>
          <p:spPr>
            <a:xfrm>
              <a:off x="6513892" y="1659714"/>
              <a:ext cx="157739" cy="11054"/>
            </a:xfrm>
            <a:custGeom>
              <a:avLst/>
              <a:gdLst/>
              <a:ahLst/>
              <a:cxnLst/>
              <a:rect l="l" t="t" r="r" b="b"/>
              <a:pathLst>
                <a:path w="4067" h="285" extrusionOk="0">
                  <a:moveTo>
                    <a:pt x="158" y="1"/>
                  </a:moveTo>
                  <a:cubicBezTo>
                    <a:pt x="85" y="1"/>
                    <a:pt x="20" y="53"/>
                    <a:pt x="11" y="124"/>
                  </a:cubicBezTo>
                  <a:cubicBezTo>
                    <a:pt x="0" y="210"/>
                    <a:pt x="68" y="284"/>
                    <a:pt x="152" y="284"/>
                  </a:cubicBezTo>
                  <a:lnTo>
                    <a:pt x="3909" y="284"/>
                  </a:lnTo>
                  <a:cubicBezTo>
                    <a:pt x="3982" y="284"/>
                    <a:pt x="4047" y="232"/>
                    <a:pt x="4056" y="160"/>
                  </a:cubicBezTo>
                  <a:cubicBezTo>
                    <a:pt x="4067" y="74"/>
                    <a:pt x="3999" y="1"/>
                    <a:pt x="3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62;p54">
              <a:extLst>
                <a:ext uri="{FF2B5EF4-FFF2-40B4-BE49-F238E27FC236}">
                  <a16:creationId xmlns:a16="http://schemas.microsoft.com/office/drawing/2014/main" id="{CD07014F-B43C-D192-D2EE-87C85B808CDE}"/>
                </a:ext>
              </a:extLst>
            </p:cNvPr>
            <p:cNvSpPr/>
            <p:nvPr/>
          </p:nvSpPr>
          <p:spPr>
            <a:xfrm>
              <a:off x="6513892" y="1683916"/>
              <a:ext cx="72644" cy="11015"/>
            </a:xfrm>
            <a:custGeom>
              <a:avLst/>
              <a:gdLst/>
              <a:ahLst/>
              <a:cxnLst/>
              <a:rect l="l" t="t" r="r" b="b"/>
              <a:pathLst>
                <a:path w="1873" h="284" extrusionOk="0">
                  <a:moveTo>
                    <a:pt x="158" y="0"/>
                  </a:moveTo>
                  <a:cubicBezTo>
                    <a:pt x="85" y="0"/>
                    <a:pt x="20" y="53"/>
                    <a:pt x="11" y="125"/>
                  </a:cubicBezTo>
                  <a:cubicBezTo>
                    <a:pt x="0" y="210"/>
                    <a:pt x="68" y="284"/>
                    <a:pt x="152" y="284"/>
                  </a:cubicBezTo>
                  <a:lnTo>
                    <a:pt x="1715" y="284"/>
                  </a:lnTo>
                  <a:cubicBezTo>
                    <a:pt x="1788" y="284"/>
                    <a:pt x="1852" y="231"/>
                    <a:pt x="1862" y="159"/>
                  </a:cubicBezTo>
                  <a:cubicBezTo>
                    <a:pt x="1872" y="74"/>
                    <a:pt x="1805" y="0"/>
                    <a:pt x="17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63;p54">
              <a:extLst>
                <a:ext uri="{FF2B5EF4-FFF2-40B4-BE49-F238E27FC236}">
                  <a16:creationId xmlns:a16="http://schemas.microsoft.com/office/drawing/2014/main" id="{873E602F-DEFA-BB0D-8A2D-71D65A61CD95}"/>
                </a:ext>
              </a:extLst>
            </p:cNvPr>
            <p:cNvSpPr/>
            <p:nvPr/>
          </p:nvSpPr>
          <p:spPr>
            <a:xfrm>
              <a:off x="6623305" y="1733057"/>
              <a:ext cx="48287" cy="11054"/>
            </a:xfrm>
            <a:custGeom>
              <a:avLst/>
              <a:gdLst/>
              <a:ahLst/>
              <a:cxnLst/>
              <a:rect l="l" t="t" r="r" b="b"/>
              <a:pathLst>
                <a:path w="1245" h="285" extrusionOk="0">
                  <a:moveTo>
                    <a:pt x="158" y="0"/>
                  </a:moveTo>
                  <a:cubicBezTo>
                    <a:pt x="85" y="0"/>
                    <a:pt x="21" y="53"/>
                    <a:pt x="11" y="125"/>
                  </a:cubicBezTo>
                  <a:cubicBezTo>
                    <a:pt x="1" y="210"/>
                    <a:pt x="68" y="284"/>
                    <a:pt x="153" y="284"/>
                  </a:cubicBezTo>
                  <a:lnTo>
                    <a:pt x="1087" y="284"/>
                  </a:lnTo>
                  <a:cubicBezTo>
                    <a:pt x="1160" y="284"/>
                    <a:pt x="1225" y="231"/>
                    <a:pt x="1234" y="161"/>
                  </a:cubicBezTo>
                  <a:cubicBezTo>
                    <a:pt x="1245" y="74"/>
                    <a:pt x="1177" y="0"/>
                    <a:pt x="10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64;p54">
              <a:extLst>
                <a:ext uri="{FF2B5EF4-FFF2-40B4-BE49-F238E27FC236}">
                  <a16:creationId xmlns:a16="http://schemas.microsoft.com/office/drawing/2014/main" id="{CC730F23-D6D0-E3EB-53C3-4231BBBCE752}"/>
                </a:ext>
              </a:extLst>
            </p:cNvPr>
            <p:cNvSpPr/>
            <p:nvPr/>
          </p:nvSpPr>
          <p:spPr>
            <a:xfrm>
              <a:off x="6477706" y="1416959"/>
              <a:ext cx="268198" cy="375633"/>
            </a:xfrm>
            <a:custGeom>
              <a:avLst/>
              <a:gdLst/>
              <a:ahLst/>
              <a:cxnLst/>
              <a:rect l="l" t="t" r="r" b="b"/>
              <a:pathLst>
                <a:path w="6915" h="9685" extrusionOk="0">
                  <a:moveTo>
                    <a:pt x="5787" y="275"/>
                  </a:moveTo>
                  <a:cubicBezTo>
                    <a:pt x="6228" y="275"/>
                    <a:pt x="6586" y="634"/>
                    <a:pt x="6586" y="1075"/>
                  </a:cubicBezTo>
                  <a:cubicBezTo>
                    <a:pt x="6586" y="1516"/>
                    <a:pt x="6228" y="1875"/>
                    <a:pt x="5787" y="1875"/>
                  </a:cubicBezTo>
                  <a:cubicBezTo>
                    <a:pt x="5347" y="1875"/>
                    <a:pt x="4988" y="1516"/>
                    <a:pt x="4988" y="1075"/>
                  </a:cubicBezTo>
                  <a:cubicBezTo>
                    <a:pt x="4988" y="634"/>
                    <a:pt x="5347" y="275"/>
                    <a:pt x="5787" y="275"/>
                  </a:cubicBezTo>
                  <a:close/>
                  <a:moveTo>
                    <a:pt x="1563" y="1409"/>
                  </a:moveTo>
                  <a:lnTo>
                    <a:pt x="1563" y="2493"/>
                  </a:lnTo>
                  <a:lnTo>
                    <a:pt x="480" y="2493"/>
                  </a:lnTo>
                  <a:lnTo>
                    <a:pt x="1563" y="1409"/>
                  </a:lnTo>
                  <a:close/>
                  <a:moveTo>
                    <a:pt x="5793" y="1"/>
                  </a:moveTo>
                  <a:cubicBezTo>
                    <a:pt x="5244" y="1"/>
                    <a:pt x="4790" y="411"/>
                    <a:pt x="4721" y="941"/>
                  </a:cubicBezTo>
                  <a:lnTo>
                    <a:pt x="1713" y="941"/>
                  </a:lnTo>
                  <a:cubicBezTo>
                    <a:pt x="1713" y="941"/>
                    <a:pt x="1710" y="934"/>
                    <a:pt x="1708" y="934"/>
                  </a:cubicBezTo>
                  <a:lnTo>
                    <a:pt x="1703" y="934"/>
                  </a:lnTo>
                  <a:cubicBezTo>
                    <a:pt x="1697" y="934"/>
                    <a:pt x="1691" y="936"/>
                    <a:pt x="1686" y="937"/>
                  </a:cubicBezTo>
                  <a:lnTo>
                    <a:pt x="1685" y="937"/>
                  </a:lnTo>
                  <a:cubicBezTo>
                    <a:pt x="1677" y="938"/>
                    <a:pt x="1672" y="939"/>
                    <a:pt x="1666" y="942"/>
                  </a:cubicBezTo>
                  <a:cubicBezTo>
                    <a:pt x="1665" y="942"/>
                    <a:pt x="1664" y="943"/>
                    <a:pt x="1661" y="943"/>
                  </a:cubicBezTo>
                  <a:cubicBezTo>
                    <a:pt x="1656" y="946"/>
                    <a:pt x="1651" y="947"/>
                    <a:pt x="1646" y="949"/>
                  </a:cubicBezTo>
                  <a:lnTo>
                    <a:pt x="1645" y="949"/>
                  </a:lnTo>
                  <a:cubicBezTo>
                    <a:pt x="1639" y="953"/>
                    <a:pt x="1634" y="957"/>
                    <a:pt x="1629" y="960"/>
                  </a:cubicBezTo>
                  <a:cubicBezTo>
                    <a:pt x="1628" y="962"/>
                    <a:pt x="1626" y="962"/>
                    <a:pt x="1625" y="963"/>
                  </a:cubicBezTo>
                  <a:cubicBezTo>
                    <a:pt x="1619" y="967"/>
                    <a:pt x="1614" y="970"/>
                    <a:pt x="1611" y="975"/>
                  </a:cubicBezTo>
                  <a:lnTo>
                    <a:pt x="42" y="2543"/>
                  </a:lnTo>
                  <a:cubicBezTo>
                    <a:pt x="39" y="2547"/>
                    <a:pt x="35" y="2552"/>
                    <a:pt x="30" y="2556"/>
                  </a:cubicBezTo>
                  <a:cubicBezTo>
                    <a:pt x="29" y="2557"/>
                    <a:pt x="29" y="2558"/>
                    <a:pt x="28" y="2560"/>
                  </a:cubicBezTo>
                  <a:cubicBezTo>
                    <a:pt x="24" y="2566"/>
                    <a:pt x="21" y="2571"/>
                    <a:pt x="19" y="2576"/>
                  </a:cubicBezTo>
                  <a:cubicBezTo>
                    <a:pt x="19" y="2576"/>
                    <a:pt x="19" y="2577"/>
                    <a:pt x="17" y="2577"/>
                  </a:cubicBezTo>
                  <a:cubicBezTo>
                    <a:pt x="14" y="2583"/>
                    <a:pt x="12" y="2588"/>
                    <a:pt x="10" y="2593"/>
                  </a:cubicBezTo>
                  <a:cubicBezTo>
                    <a:pt x="10" y="2594"/>
                    <a:pt x="9" y="2595"/>
                    <a:pt x="9" y="2597"/>
                  </a:cubicBezTo>
                  <a:cubicBezTo>
                    <a:pt x="6" y="2603"/>
                    <a:pt x="5" y="2609"/>
                    <a:pt x="4" y="2615"/>
                  </a:cubicBezTo>
                  <a:lnTo>
                    <a:pt x="4" y="2616"/>
                  </a:lnTo>
                  <a:cubicBezTo>
                    <a:pt x="3" y="2622"/>
                    <a:pt x="3" y="2629"/>
                    <a:pt x="1" y="2634"/>
                  </a:cubicBezTo>
                  <a:lnTo>
                    <a:pt x="1" y="2640"/>
                  </a:lnTo>
                  <a:cubicBezTo>
                    <a:pt x="1" y="2641"/>
                    <a:pt x="1" y="2642"/>
                    <a:pt x="9" y="2645"/>
                  </a:cubicBezTo>
                  <a:lnTo>
                    <a:pt x="9" y="4545"/>
                  </a:lnTo>
                  <a:cubicBezTo>
                    <a:pt x="1" y="4623"/>
                    <a:pt x="65" y="4687"/>
                    <a:pt x="142" y="4687"/>
                  </a:cubicBezTo>
                  <a:cubicBezTo>
                    <a:pt x="220" y="4687"/>
                    <a:pt x="274" y="4545"/>
                    <a:pt x="274" y="4545"/>
                  </a:cubicBezTo>
                  <a:lnTo>
                    <a:pt x="274" y="2778"/>
                  </a:lnTo>
                  <a:lnTo>
                    <a:pt x="1703" y="2778"/>
                  </a:lnTo>
                  <a:cubicBezTo>
                    <a:pt x="1781" y="2778"/>
                    <a:pt x="1845" y="2714"/>
                    <a:pt x="1845" y="2635"/>
                  </a:cubicBezTo>
                  <a:lnTo>
                    <a:pt x="1845" y="1226"/>
                  </a:lnTo>
                  <a:lnTo>
                    <a:pt x="4715" y="1226"/>
                  </a:lnTo>
                  <a:cubicBezTo>
                    <a:pt x="4778" y="1708"/>
                    <a:pt x="5163" y="2092"/>
                    <a:pt x="5649" y="2155"/>
                  </a:cubicBezTo>
                  <a:lnTo>
                    <a:pt x="5649" y="9399"/>
                  </a:lnTo>
                  <a:lnTo>
                    <a:pt x="293" y="9399"/>
                  </a:lnTo>
                  <a:lnTo>
                    <a:pt x="293" y="5138"/>
                  </a:lnTo>
                  <a:cubicBezTo>
                    <a:pt x="293" y="5066"/>
                    <a:pt x="240" y="5001"/>
                    <a:pt x="169" y="4992"/>
                  </a:cubicBezTo>
                  <a:cubicBezTo>
                    <a:pt x="163" y="4992"/>
                    <a:pt x="157" y="4991"/>
                    <a:pt x="151" y="4991"/>
                  </a:cubicBezTo>
                  <a:cubicBezTo>
                    <a:pt x="73" y="4991"/>
                    <a:pt x="9" y="5054"/>
                    <a:pt x="9" y="5133"/>
                  </a:cubicBezTo>
                  <a:lnTo>
                    <a:pt x="9" y="9542"/>
                  </a:lnTo>
                  <a:cubicBezTo>
                    <a:pt x="9" y="9620"/>
                    <a:pt x="73" y="9684"/>
                    <a:pt x="152" y="9684"/>
                  </a:cubicBezTo>
                  <a:lnTo>
                    <a:pt x="5791" y="9684"/>
                  </a:lnTo>
                  <a:cubicBezTo>
                    <a:pt x="5869" y="9684"/>
                    <a:pt x="5933" y="9621"/>
                    <a:pt x="5933" y="9542"/>
                  </a:cubicBezTo>
                  <a:lnTo>
                    <a:pt x="5933" y="2155"/>
                  </a:lnTo>
                  <a:cubicBezTo>
                    <a:pt x="6490" y="2081"/>
                    <a:pt x="6915" y="1584"/>
                    <a:pt x="6871" y="999"/>
                  </a:cubicBezTo>
                  <a:cubicBezTo>
                    <a:pt x="6831" y="469"/>
                    <a:pt x="6404" y="44"/>
                    <a:pt x="5876" y="4"/>
                  </a:cubicBezTo>
                  <a:cubicBezTo>
                    <a:pt x="5848" y="2"/>
                    <a:pt x="5820" y="1"/>
                    <a:pt x="57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1065;p54">
            <a:extLst>
              <a:ext uri="{FF2B5EF4-FFF2-40B4-BE49-F238E27FC236}">
                <a16:creationId xmlns:a16="http://schemas.microsoft.com/office/drawing/2014/main" id="{B12C992E-74D5-FCD4-B993-02C7207BDFF2}"/>
              </a:ext>
            </a:extLst>
          </p:cNvPr>
          <p:cNvGrpSpPr/>
          <p:nvPr/>
        </p:nvGrpSpPr>
        <p:grpSpPr>
          <a:xfrm>
            <a:off x="316459" y="1820113"/>
            <a:ext cx="377339" cy="326841"/>
            <a:chOff x="6423174" y="2048844"/>
            <a:chExt cx="377339" cy="326841"/>
          </a:xfrm>
          <a:solidFill>
            <a:schemeClr val="bg1"/>
          </a:solidFill>
        </p:grpSpPr>
        <p:sp>
          <p:nvSpPr>
            <p:cNvPr id="512" name="Google Shape;1066;p54">
              <a:extLst>
                <a:ext uri="{FF2B5EF4-FFF2-40B4-BE49-F238E27FC236}">
                  <a16:creationId xmlns:a16="http://schemas.microsoft.com/office/drawing/2014/main" id="{6066EB92-4F84-6C82-ACB7-9677F126DDD2}"/>
                </a:ext>
              </a:extLst>
            </p:cNvPr>
            <p:cNvSpPr/>
            <p:nvPr/>
          </p:nvSpPr>
          <p:spPr>
            <a:xfrm>
              <a:off x="6423174" y="2048844"/>
              <a:ext cx="377339" cy="326841"/>
            </a:xfrm>
            <a:custGeom>
              <a:avLst/>
              <a:gdLst/>
              <a:ahLst/>
              <a:cxnLst/>
              <a:rect l="l" t="t" r="r" b="b"/>
              <a:pathLst>
                <a:path w="9729" h="8427" extrusionOk="0">
                  <a:moveTo>
                    <a:pt x="8600" y="273"/>
                  </a:moveTo>
                  <a:cubicBezTo>
                    <a:pt x="9041" y="273"/>
                    <a:pt x="9400" y="632"/>
                    <a:pt x="9400" y="1073"/>
                  </a:cubicBezTo>
                  <a:cubicBezTo>
                    <a:pt x="9400" y="1514"/>
                    <a:pt x="9041" y="1873"/>
                    <a:pt x="8600" y="1873"/>
                  </a:cubicBezTo>
                  <a:cubicBezTo>
                    <a:pt x="8160" y="1873"/>
                    <a:pt x="7802" y="1514"/>
                    <a:pt x="7802" y="1073"/>
                  </a:cubicBezTo>
                  <a:cubicBezTo>
                    <a:pt x="7802" y="632"/>
                    <a:pt x="8160" y="273"/>
                    <a:pt x="8600" y="273"/>
                  </a:cubicBezTo>
                  <a:close/>
                  <a:moveTo>
                    <a:pt x="8605" y="0"/>
                  </a:moveTo>
                  <a:cubicBezTo>
                    <a:pt x="8055" y="0"/>
                    <a:pt x="7600" y="410"/>
                    <a:pt x="7529" y="940"/>
                  </a:cubicBezTo>
                  <a:lnTo>
                    <a:pt x="458" y="940"/>
                  </a:lnTo>
                  <a:cubicBezTo>
                    <a:pt x="207" y="940"/>
                    <a:pt x="2" y="1145"/>
                    <a:pt x="2" y="1395"/>
                  </a:cubicBezTo>
                  <a:lnTo>
                    <a:pt x="2" y="2644"/>
                  </a:lnTo>
                  <a:cubicBezTo>
                    <a:pt x="2" y="2717"/>
                    <a:pt x="55" y="2781"/>
                    <a:pt x="127" y="2791"/>
                  </a:cubicBezTo>
                  <a:cubicBezTo>
                    <a:pt x="133" y="2792"/>
                    <a:pt x="139" y="2792"/>
                    <a:pt x="145" y="2792"/>
                  </a:cubicBezTo>
                  <a:cubicBezTo>
                    <a:pt x="222" y="2792"/>
                    <a:pt x="286" y="2728"/>
                    <a:pt x="286" y="2649"/>
                  </a:cubicBezTo>
                  <a:lnTo>
                    <a:pt x="286" y="1395"/>
                  </a:lnTo>
                  <a:cubicBezTo>
                    <a:pt x="286" y="1300"/>
                    <a:pt x="363" y="1224"/>
                    <a:pt x="458" y="1224"/>
                  </a:cubicBezTo>
                  <a:lnTo>
                    <a:pt x="7529" y="1224"/>
                  </a:lnTo>
                  <a:cubicBezTo>
                    <a:pt x="7593" y="1706"/>
                    <a:pt x="7978" y="2090"/>
                    <a:pt x="8461" y="2154"/>
                  </a:cubicBezTo>
                  <a:lnTo>
                    <a:pt x="8461" y="7032"/>
                  </a:lnTo>
                  <a:cubicBezTo>
                    <a:pt x="8461" y="7127"/>
                    <a:pt x="8384" y="7203"/>
                    <a:pt x="8289" y="7203"/>
                  </a:cubicBezTo>
                  <a:lnTo>
                    <a:pt x="2798" y="7203"/>
                  </a:lnTo>
                  <a:cubicBezTo>
                    <a:pt x="2769" y="7203"/>
                    <a:pt x="2738" y="7214"/>
                    <a:pt x="2713" y="7233"/>
                  </a:cubicBezTo>
                  <a:lnTo>
                    <a:pt x="1685" y="8001"/>
                  </a:lnTo>
                  <a:lnTo>
                    <a:pt x="1685" y="7346"/>
                  </a:lnTo>
                  <a:cubicBezTo>
                    <a:pt x="1685" y="7268"/>
                    <a:pt x="1622" y="7203"/>
                    <a:pt x="1543" y="7203"/>
                  </a:cubicBezTo>
                  <a:lnTo>
                    <a:pt x="340" y="7203"/>
                  </a:lnTo>
                  <a:cubicBezTo>
                    <a:pt x="311" y="7203"/>
                    <a:pt x="284" y="7178"/>
                    <a:pt x="284" y="7146"/>
                  </a:cubicBezTo>
                  <a:lnTo>
                    <a:pt x="284" y="3181"/>
                  </a:lnTo>
                  <a:cubicBezTo>
                    <a:pt x="284" y="3168"/>
                    <a:pt x="279" y="3155"/>
                    <a:pt x="269" y="3145"/>
                  </a:cubicBezTo>
                  <a:cubicBezTo>
                    <a:pt x="228" y="3104"/>
                    <a:pt x="183" y="3087"/>
                    <a:pt x="143" y="3087"/>
                  </a:cubicBezTo>
                  <a:cubicBezTo>
                    <a:pt x="64" y="3087"/>
                    <a:pt x="0" y="3151"/>
                    <a:pt x="0" y="3230"/>
                  </a:cubicBezTo>
                  <a:lnTo>
                    <a:pt x="0" y="7338"/>
                  </a:lnTo>
                  <a:cubicBezTo>
                    <a:pt x="0" y="7419"/>
                    <a:pt x="68" y="7487"/>
                    <a:pt x="149" y="7487"/>
                  </a:cubicBezTo>
                  <a:lnTo>
                    <a:pt x="1400" y="7487"/>
                  </a:lnTo>
                  <a:lnTo>
                    <a:pt x="1400" y="8280"/>
                  </a:lnTo>
                  <a:cubicBezTo>
                    <a:pt x="1400" y="8317"/>
                    <a:pt x="1414" y="8354"/>
                    <a:pt x="1439" y="8382"/>
                  </a:cubicBezTo>
                  <a:cubicBezTo>
                    <a:pt x="1468" y="8412"/>
                    <a:pt x="1505" y="8426"/>
                    <a:pt x="1542" y="8426"/>
                  </a:cubicBezTo>
                  <a:cubicBezTo>
                    <a:pt x="1572" y="8426"/>
                    <a:pt x="1603" y="8417"/>
                    <a:pt x="1627" y="8396"/>
                  </a:cubicBezTo>
                  <a:lnTo>
                    <a:pt x="2845" y="7485"/>
                  </a:lnTo>
                  <a:lnTo>
                    <a:pt x="8288" y="7485"/>
                  </a:lnTo>
                  <a:cubicBezTo>
                    <a:pt x="8540" y="7485"/>
                    <a:pt x="8743" y="7281"/>
                    <a:pt x="8743" y="7030"/>
                  </a:cubicBezTo>
                  <a:lnTo>
                    <a:pt x="8743" y="2153"/>
                  </a:lnTo>
                  <a:cubicBezTo>
                    <a:pt x="9302" y="2080"/>
                    <a:pt x="9728" y="1583"/>
                    <a:pt x="9683" y="998"/>
                  </a:cubicBezTo>
                  <a:cubicBezTo>
                    <a:pt x="9644" y="469"/>
                    <a:pt x="9216" y="45"/>
                    <a:pt x="8689" y="3"/>
                  </a:cubicBezTo>
                  <a:cubicBezTo>
                    <a:pt x="8661" y="1"/>
                    <a:pt x="8633" y="0"/>
                    <a:pt x="86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67;p54">
              <a:extLst>
                <a:ext uri="{FF2B5EF4-FFF2-40B4-BE49-F238E27FC236}">
                  <a16:creationId xmlns:a16="http://schemas.microsoft.com/office/drawing/2014/main" id="{A8407874-0CB4-A219-D0D8-EC20D7222F92}"/>
                </a:ext>
              </a:extLst>
            </p:cNvPr>
            <p:cNvSpPr/>
            <p:nvPr/>
          </p:nvSpPr>
          <p:spPr>
            <a:xfrm>
              <a:off x="6465799" y="2170396"/>
              <a:ext cx="254274" cy="35294"/>
            </a:xfrm>
            <a:custGeom>
              <a:avLst/>
              <a:gdLst/>
              <a:ahLst/>
              <a:cxnLst/>
              <a:rect l="l" t="t" r="r" b="b"/>
              <a:pathLst>
                <a:path w="6556" h="910" extrusionOk="0">
                  <a:moveTo>
                    <a:pt x="6062" y="285"/>
                  </a:moveTo>
                  <a:cubicBezTo>
                    <a:pt x="6154" y="285"/>
                    <a:pt x="6234" y="353"/>
                    <a:pt x="6239" y="444"/>
                  </a:cubicBezTo>
                  <a:cubicBezTo>
                    <a:pt x="6246" y="543"/>
                    <a:pt x="6167" y="624"/>
                    <a:pt x="6069" y="624"/>
                  </a:cubicBezTo>
                  <a:lnTo>
                    <a:pt x="474" y="624"/>
                  </a:lnTo>
                  <a:cubicBezTo>
                    <a:pt x="384" y="624"/>
                    <a:pt x="304" y="556"/>
                    <a:pt x="298" y="465"/>
                  </a:cubicBezTo>
                  <a:cubicBezTo>
                    <a:pt x="293" y="367"/>
                    <a:pt x="370" y="285"/>
                    <a:pt x="468" y="285"/>
                  </a:cubicBezTo>
                  <a:close/>
                  <a:moveTo>
                    <a:pt x="455" y="1"/>
                  </a:moveTo>
                  <a:cubicBezTo>
                    <a:pt x="205" y="1"/>
                    <a:pt x="3" y="203"/>
                    <a:pt x="3" y="455"/>
                  </a:cubicBezTo>
                  <a:cubicBezTo>
                    <a:pt x="1" y="705"/>
                    <a:pt x="205" y="909"/>
                    <a:pt x="457" y="909"/>
                  </a:cubicBezTo>
                  <a:lnTo>
                    <a:pt x="6072" y="909"/>
                  </a:lnTo>
                  <a:cubicBezTo>
                    <a:pt x="6340" y="909"/>
                    <a:pt x="6556" y="691"/>
                    <a:pt x="6537" y="423"/>
                  </a:cubicBezTo>
                  <a:cubicBezTo>
                    <a:pt x="6520" y="187"/>
                    <a:pt x="6324" y="1"/>
                    <a:pt x="60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68;p54">
              <a:extLst>
                <a:ext uri="{FF2B5EF4-FFF2-40B4-BE49-F238E27FC236}">
                  <a16:creationId xmlns:a16="http://schemas.microsoft.com/office/drawing/2014/main" id="{B11E1DCD-D6CA-AACB-A7EB-2214C432DE89}"/>
                </a:ext>
              </a:extLst>
            </p:cNvPr>
            <p:cNvSpPr/>
            <p:nvPr/>
          </p:nvSpPr>
          <p:spPr>
            <a:xfrm>
              <a:off x="6465799" y="2121178"/>
              <a:ext cx="254274" cy="35333"/>
            </a:xfrm>
            <a:custGeom>
              <a:avLst/>
              <a:gdLst/>
              <a:ahLst/>
              <a:cxnLst/>
              <a:rect l="l" t="t" r="r" b="b"/>
              <a:pathLst>
                <a:path w="6556" h="911" extrusionOk="0">
                  <a:moveTo>
                    <a:pt x="6062" y="285"/>
                  </a:moveTo>
                  <a:cubicBezTo>
                    <a:pt x="6154" y="285"/>
                    <a:pt x="6234" y="354"/>
                    <a:pt x="6239" y="446"/>
                  </a:cubicBezTo>
                  <a:cubicBezTo>
                    <a:pt x="6246" y="544"/>
                    <a:pt x="6167" y="626"/>
                    <a:pt x="6069" y="626"/>
                  </a:cubicBezTo>
                  <a:lnTo>
                    <a:pt x="474" y="626"/>
                  </a:lnTo>
                  <a:cubicBezTo>
                    <a:pt x="384" y="626"/>
                    <a:pt x="304" y="558"/>
                    <a:pt x="298" y="467"/>
                  </a:cubicBezTo>
                  <a:cubicBezTo>
                    <a:pt x="293" y="368"/>
                    <a:pt x="370" y="285"/>
                    <a:pt x="468" y="285"/>
                  </a:cubicBezTo>
                  <a:close/>
                  <a:moveTo>
                    <a:pt x="455" y="1"/>
                  </a:moveTo>
                  <a:cubicBezTo>
                    <a:pt x="205" y="1"/>
                    <a:pt x="3" y="204"/>
                    <a:pt x="3" y="454"/>
                  </a:cubicBezTo>
                  <a:cubicBezTo>
                    <a:pt x="1" y="706"/>
                    <a:pt x="205" y="910"/>
                    <a:pt x="457" y="910"/>
                  </a:cubicBezTo>
                  <a:lnTo>
                    <a:pt x="6072" y="910"/>
                  </a:lnTo>
                  <a:cubicBezTo>
                    <a:pt x="6340" y="910"/>
                    <a:pt x="6556" y="691"/>
                    <a:pt x="6537" y="423"/>
                  </a:cubicBezTo>
                  <a:cubicBezTo>
                    <a:pt x="6520" y="187"/>
                    <a:pt x="6324" y="1"/>
                    <a:pt x="60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69;p54">
              <a:extLst>
                <a:ext uri="{FF2B5EF4-FFF2-40B4-BE49-F238E27FC236}">
                  <a16:creationId xmlns:a16="http://schemas.microsoft.com/office/drawing/2014/main" id="{5028A263-00A9-D906-0981-265E0FDD480E}"/>
                </a:ext>
              </a:extLst>
            </p:cNvPr>
            <p:cNvSpPr/>
            <p:nvPr/>
          </p:nvSpPr>
          <p:spPr>
            <a:xfrm>
              <a:off x="6465139" y="2218878"/>
              <a:ext cx="254934" cy="35256"/>
            </a:xfrm>
            <a:custGeom>
              <a:avLst/>
              <a:gdLst/>
              <a:ahLst/>
              <a:cxnLst/>
              <a:rect l="l" t="t" r="r" b="b"/>
              <a:pathLst>
                <a:path w="6573" h="909" extrusionOk="0">
                  <a:moveTo>
                    <a:pt x="6079" y="283"/>
                  </a:moveTo>
                  <a:cubicBezTo>
                    <a:pt x="6171" y="283"/>
                    <a:pt x="6251" y="351"/>
                    <a:pt x="6256" y="443"/>
                  </a:cubicBezTo>
                  <a:cubicBezTo>
                    <a:pt x="6263" y="541"/>
                    <a:pt x="6184" y="624"/>
                    <a:pt x="6086" y="624"/>
                  </a:cubicBezTo>
                  <a:lnTo>
                    <a:pt x="491" y="624"/>
                  </a:lnTo>
                  <a:cubicBezTo>
                    <a:pt x="401" y="624"/>
                    <a:pt x="321" y="555"/>
                    <a:pt x="315" y="464"/>
                  </a:cubicBezTo>
                  <a:cubicBezTo>
                    <a:pt x="310" y="366"/>
                    <a:pt x="387" y="283"/>
                    <a:pt x="485" y="283"/>
                  </a:cubicBezTo>
                  <a:close/>
                  <a:moveTo>
                    <a:pt x="485" y="0"/>
                  </a:moveTo>
                  <a:cubicBezTo>
                    <a:pt x="217" y="0"/>
                    <a:pt x="1" y="218"/>
                    <a:pt x="20" y="486"/>
                  </a:cubicBezTo>
                  <a:cubicBezTo>
                    <a:pt x="37" y="723"/>
                    <a:pt x="233" y="908"/>
                    <a:pt x="474" y="908"/>
                  </a:cubicBezTo>
                  <a:lnTo>
                    <a:pt x="6089" y="908"/>
                  </a:lnTo>
                  <a:cubicBezTo>
                    <a:pt x="6357" y="908"/>
                    <a:pt x="6573" y="689"/>
                    <a:pt x="6554" y="422"/>
                  </a:cubicBezTo>
                  <a:cubicBezTo>
                    <a:pt x="6537" y="186"/>
                    <a:pt x="6341" y="0"/>
                    <a:pt x="61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70;p54">
              <a:extLst>
                <a:ext uri="{FF2B5EF4-FFF2-40B4-BE49-F238E27FC236}">
                  <a16:creationId xmlns:a16="http://schemas.microsoft.com/office/drawing/2014/main" id="{6E6EAF07-BF37-2256-FFFB-AFD4645B9FD6}"/>
                </a:ext>
              </a:extLst>
            </p:cNvPr>
            <p:cNvSpPr/>
            <p:nvPr/>
          </p:nvSpPr>
          <p:spPr>
            <a:xfrm>
              <a:off x="6465682" y="2267281"/>
              <a:ext cx="126905" cy="35294"/>
            </a:xfrm>
            <a:custGeom>
              <a:avLst/>
              <a:gdLst/>
              <a:ahLst/>
              <a:cxnLst/>
              <a:rect l="l" t="t" r="r" b="b"/>
              <a:pathLst>
                <a:path w="3272" h="910" extrusionOk="0">
                  <a:moveTo>
                    <a:pt x="2787" y="284"/>
                  </a:moveTo>
                  <a:cubicBezTo>
                    <a:pt x="2878" y="284"/>
                    <a:pt x="2958" y="353"/>
                    <a:pt x="2963" y="443"/>
                  </a:cubicBezTo>
                  <a:cubicBezTo>
                    <a:pt x="2971" y="542"/>
                    <a:pt x="2891" y="625"/>
                    <a:pt x="2793" y="625"/>
                  </a:cubicBezTo>
                  <a:lnTo>
                    <a:pt x="466" y="625"/>
                  </a:lnTo>
                  <a:cubicBezTo>
                    <a:pt x="375" y="625"/>
                    <a:pt x="294" y="556"/>
                    <a:pt x="289" y="464"/>
                  </a:cubicBezTo>
                  <a:cubicBezTo>
                    <a:pt x="283" y="367"/>
                    <a:pt x="361" y="284"/>
                    <a:pt x="460" y="284"/>
                  </a:cubicBezTo>
                  <a:close/>
                  <a:moveTo>
                    <a:pt x="454" y="0"/>
                  </a:moveTo>
                  <a:cubicBezTo>
                    <a:pt x="203" y="0"/>
                    <a:pt x="1" y="204"/>
                    <a:pt x="1" y="454"/>
                  </a:cubicBezTo>
                  <a:cubicBezTo>
                    <a:pt x="1" y="705"/>
                    <a:pt x="203" y="910"/>
                    <a:pt x="454" y="910"/>
                  </a:cubicBezTo>
                  <a:lnTo>
                    <a:pt x="2787" y="910"/>
                  </a:lnTo>
                  <a:cubicBezTo>
                    <a:pt x="3055" y="910"/>
                    <a:pt x="3271" y="690"/>
                    <a:pt x="3252" y="422"/>
                  </a:cubicBezTo>
                  <a:cubicBezTo>
                    <a:pt x="3235" y="187"/>
                    <a:pt x="3039"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484;p41">
            <a:extLst>
              <a:ext uri="{FF2B5EF4-FFF2-40B4-BE49-F238E27FC236}">
                <a16:creationId xmlns:a16="http://schemas.microsoft.com/office/drawing/2014/main" id="{4A8143B9-D37E-96C2-036B-3798B240D2A5}"/>
              </a:ext>
            </a:extLst>
          </p:cNvPr>
          <p:cNvSpPr txBox="1">
            <a:spLocks/>
          </p:cNvSpPr>
          <p:nvPr/>
        </p:nvSpPr>
        <p:spPr>
          <a:xfrm>
            <a:off x="315911" y="843102"/>
            <a:ext cx="7198539" cy="454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None/>
              <a:defRPr sz="1200" b="0" i="0" u="none" strike="noStrike" cap="none">
                <a:solidFill>
                  <a:schemeClr val="lt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400"/>
              <a:t>Main content</a:t>
            </a:r>
          </a:p>
        </p:txBody>
      </p:sp>
      <p:sp>
        <p:nvSpPr>
          <p:cNvPr id="7" name="Date Placeholder 6">
            <a:extLst>
              <a:ext uri="{FF2B5EF4-FFF2-40B4-BE49-F238E27FC236}">
                <a16:creationId xmlns:a16="http://schemas.microsoft.com/office/drawing/2014/main" id="{036CC567-A703-614D-72ED-4FE10F3484AB}"/>
              </a:ext>
            </a:extLst>
          </p:cNvPr>
          <p:cNvSpPr>
            <a:spLocks noGrp="1"/>
          </p:cNvSpPr>
          <p:nvPr>
            <p:ph type="dt" sz="half" idx="10"/>
          </p:nvPr>
        </p:nvSpPr>
        <p:spPr/>
        <p:txBody>
          <a:bodyPr/>
          <a:lstStyle/>
          <a:p>
            <a:fld id="{FCDEE73C-51E8-430E-9ABA-9CF7DF31016C}" type="datetime1">
              <a:rPr lang="vi-VN" smtClean="0"/>
              <a:t>22/05/2024</a:t>
            </a:fld>
            <a:endParaRPr lang="vi-VN"/>
          </a:p>
        </p:txBody>
      </p:sp>
      <p:sp>
        <p:nvSpPr>
          <p:cNvPr id="8" name="Slide Number Placeholder 7">
            <a:extLst>
              <a:ext uri="{FF2B5EF4-FFF2-40B4-BE49-F238E27FC236}">
                <a16:creationId xmlns:a16="http://schemas.microsoft.com/office/drawing/2014/main" id="{0EC65C57-2AE1-8F80-3CCF-B7138629BFAB}"/>
              </a:ext>
            </a:extLst>
          </p:cNvPr>
          <p:cNvSpPr>
            <a:spLocks noGrp="1"/>
          </p:cNvSpPr>
          <p:nvPr>
            <p:ph type="sldNum" sz="quarter" idx="12"/>
          </p:nvPr>
        </p:nvSpPr>
        <p:spPr/>
        <p:txBody>
          <a:bodyPr/>
          <a:lstStyle/>
          <a:p>
            <a:fld id="{BE316380-BF92-4C1F-852B-AC6324F4B136}" type="slidenum">
              <a:rPr lang="vi-VN" smtClean="0"/>
              <a:pPr/>
              <a:t>31</a:t>
            </a:fld>
            <a:endParaRPr lang="vi-VN"/>
          </a:p>
        </p:txBody>
      </p:sp>
    </p:spTree>
    <p:extLst>
      <p:ext uri="{BB962C8B-B14F-4D97-AF65-F5344CB8AC3E}">
        <p14:creationId xmlns:p14="http://schemas.microsoft.com/office/powerpoint/2010/main" val="3460490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p:nvPr>
        </p:nvSpPr>
        <p:spPr>
          <a:xfrm>
            <a:off x="290509" y="123297"/>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RESULT ANALYSIS </a:t>
            </a:r>
            <a:endParaRPr/>
          </a:p>
        </p:txBody>
      </p:sp>
      <p:sp>
        <p:nvSpPr>
          <p:cNvPr id="483" name="Google Shape;483;p41"/>
          <p:cNvSpPr txBox="1">
            <a:spLocks noGrp="1"/>
          </p:cNvSpPr>
          <p:nvPr>
            <p:ph type="title" idx="2"/>
          </p:nvPr>
        </p:nvSpPr>
        <p:spPr>
          <a:xfrm>
            <a:off x="930385" y="715777"/>
            <a:ext cx="2985600" cy="3624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INTERPRETATION</a:t>
            </a:r>
            <a:endParaRPr sz="1600"/>
          </a:p>
        </p:txBody>
      </p:sp>
      <p:cxnSp>
        <p:nvCxnSpPr>
          <p:cNvPr id="522" name="Google Shape;522;p41"/>
          <p:cNvCxnSpPr>
            <a:cxnSpLocks/>
          </p:cNvCxnSpPr>
          <p:nvPr/>
        </p:nvCxnSpPr>
        <p:spPr>
          <a:xfrm>
            <a:off x="819915" y="768032"/>
            <a:ext cx="0" cy="610495"/>
          </a:xfrm>
          <a:prstGeom prst="straightConnector1">
            <a:avLst/>
          </a:prstGeom>
          <a:noFill/>
          <a:ln w="28575" cap="flat" cmpd="sng">
            <a:solidFill>
              <a:schemeClr val="lt1"/>
            </a:solidFill>
            <a:prstDash val="solid"/>
            <a:round/>
            <a:headEnd type="none" w="med" len="med"/>
            <a:tailEnd type="none" w="med" len="med"/>
          </a:ln>
        </p:spPr>
      </p:cxnSp>
      <p:grpSp>
        <p:nvGrpSpPr>
          <p:cNvPr id="3" name="Google Shape;1169;p54">
            <a:extLst>
              <a:ext uri="{FF2B5EF4-FFF2-40B4-BE49-F238E27FC236}">
                <a16:creationId xmlns:a16="http://schemas.microsoft.com/office/drawing/2014/main" id="{AB09AC10-81F4-05A8-A3DA-F9A726BCF063}"/>
              </a:ext>
            </a:extLst>
          </p:cNvPr>
          <p:cNvGrpSpPr/>
          <p:nvPr/>
        </p:nvGrpSpPr>
        <p:grpSpPr>
          <a:xfrm>
            <a:off x="290509" y="943057"/>
            <a:ext cx="375788" cy="374508"/>
            <a:chOff x="3155266" y="2622009"/>
            <a:chExt cx="375788" cy="374508"/>
          </a:xfrm>
          <a:solidFill>
            <a:schemeClr val="bg1"/>
          </a:solidFill>
        </p:grpSpPr>
        <p:sp>
          <p:nvSpPr>
            <p:cNvPr id="4" name="Google Shape;1170;p54">
              <a:extLst>
                <a:ext uri="{FF2B5EF4-FFF2-40B4-BE49-F238E27FC236}">
                  <a16:creationId xmlns:a16="http://schemas.microsoft.com/office/drawing/2014/main" id="{F8FEBD76-3756-F6E0-99CD-62873EB8DBB7}"/>
                </a:ext>
              </a:extLst>
            </p:cNvPr>
            <p:cNvSpPr/>
            <p:nvPr/>
          </p:nvSpPr>
          <p:spPr>
            <a:xfrm>
              <a:off x="3467486" y="2658040"/>
              <a:ext cx="17570" cy="35256"/>
            </a:xfrm>
            <a:custGeom>
              <a:avLst/>
              <a:gdLst/>
              <a:ahLst/>
              <a:cxnLst/>
              <a:rect l="l" t="t" r="r" b="b"/>
              <a:pathLst>
                <a:path w="453" h="909" extrusionOk="0">
                  <a:moveTo>
                    <a:pt x="158" y="0"/>
                  </a:moveTo>
                  <a:cubicBezTo>
                    <a:pt x="85" y="0"/>
                    <a:pt x="21" y="53"/>
                    <a:pt x="11" y="125"/>
                  </a:cubicBezTo>
                  <a:cubicBezTo>
                    <a:pt x="1" y="210"/>
                    <a:pt x="68" y="284"/>
                    <a:pt x="153" y="284"/>
                  </a:cubicBezTo>
                  <a:lnTo>
                    <a:pt x="168" y="284"/>
                  </a:lnTo>
                  <a:lnTo>
                    <a:pt x="168" y="761"/>
                  </a:lnTo>
                  <a:cubicBezTo>
                    <a:pt x="168" y="834"/>
                    <a:pt x="220" y="898"/>
                    <a:pt x="291" y="907"/>
                  </a:cubicBezTo>
                  <a:cubicBezTo>
                    <a:pt x="297" y="908"/>
                    <a:pt x="303" y="909"/>
                    <a:pt x="309" y="909"/>
                  </a:cubicBezTo>
                  <a:cubicBezTo>
                    <a:pt x="386" y="909"/>
                    <a:pt x="450" y="845"/>
                    <a:pt x="450" y="766"/>
                  </a:cubicBezTo>
                  <a:lnTo>
                    <a:pt x="450" y="141"/>
                  </a:lnTo>
                  <a:cubicBezTo>
                    <a:pt x="452" y="82"/>
                    <a:pt x="413" y="26"/>
                    <a:pt x="352" y="5"/>
                  </a:cubicBezTo>
                  <a:cubicBezTo>
                    <a:pt x="339" y="1"/>
                    <a:pt x="324"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71;p54">
              <a:extLst>
                <a:ext uri="{FF2B5EF4-FFF2-40B4-BE49-F238E27FC236}">
                  <a16:creationId xmlns:a16="http://schemas.microsoft.com/office/drawing/2014/main" id="{32AB9F26-F497-A996-8757-4418D24F04D3}"/>
                </a:ext>
              </a:extLst>
            </p:cNvPr>
            <p:cNvSpPr/>
            <p:nvPr/>
          </p:nvSpPr>
          <p:spPr>
            <a:xfrm>
              <a:off x="3155266" y="2622009"/>
              <a:ext cx="375788" cy="374508"/>
            </a:xfrm>
            <a:custGeom>
              <a:avLst/>
              <a:gdLst/>
              <a:ahLst/>
              <a:cxnLst/>
              <a:rect l="l" t="t" r="r" b="b"/>
              <a:pathLst>
                <a:path w="9689" h="9656" extrusionOk="0">
                  <a:moveTo>
                    <a:pt x="8289" y="580"/>
                  </a:moveTo>
                  <a:cubicBezTo>
                    <a:pt x="8730" y="580"/>
                    <a:pt x="9089" y="938"/>
                    <a:pt x="9089" y="1377"/>
                  </a:cubicBezTo>
                  <a:cubicBezTo>
                    <a:pt x="9089" y="1818"/>
                    <a:pt x="8730" y="2175"/>
                    <a:pt x="8289" y="2175"/>
                  </a:cubicBezTo>
                  <a:cubicBezTo>
                    <a:pt x="7849" y="2175"/>
                    <a:pt x="7491" y="1818"/>
                    <a:pt x="7491" y="1377"/>
                  </a:cubicBezTo>
                  <a:cubicBezTo>
                    <a:pt x="7491" y="938"/>
                    <a:pt x="7849" y="580"/>
                    <a:pt x="8289" y="580"/>
                  </a:cubicBezTo>
                  <a:close/>
                  <a:moveTo>
                    <a:pt x="3256" y="2159"/>
                  </a:moveTo>
                  <a:cubicBezTo>
                    <a:pt x="3719" y="2159"/>
                    <a:pt x="4093" y="2538"/>
                    <a:pt x="4066" y="3001"/>
                  </a:cubicBezTo>
                  <a:cubicBezTo>
                    <a:pt x="4042" y="3418"/>
                    <a:pt x="3695" y="3749"/>
                    <a:pt x="3271" y="3749"/>
                  </a:cubicBezTo>
                  <a:lnTo>
                    <a:pt x="2963" y="3749"/>
                  </a:lnTo>
                  <a:cubicBezTo>
                    <a:pt x="2626" y="3749"/>
                    <a:pt x="2351" y="4024"/>
                    <a:pt x="2351" y="4361"/>
                  </a:cubicBezTo>
                  <a:lnTo>
                    <a:pt x="2351" y="4672"/>
                  </a:lnTo>
                  <a:cubicBezTo>
                    <a:pt x="2351" y="5112"/>
                    <a:pt x="1994" y="5471"/>
                    <a:pt x="1552" y="5471"/>
                  </a:cubicBezTo>
                  <a:lnTo>
                    <a:pt x="334" y="5471"/>
                  </a:lnTo>
                  <a:cubicBezTo>
                    <a:pt x="306" y="5261"/>
                    <a:pt x="290" y="5048"/>
                    <a:pt x="290" y="4832"/>
                  </a:cubicBezTo>
                  <a:cubicBezTo>
                    <a:pt x="290" y="3867"/>
                    <a:pt x="596" y="2934"/>
                    <a:pt x="1157" y="2159"/>
                  </a:cubicBezTo>
                  <a:close/>
                  <a:moveTo>
                    <a:pt x="6575" y="4335"/>
                  </a:moveTo>
                  <a:cubicBezTo>
                    <a:pt x="7016" y="4335"/>
                    <a:pt x="7363" y="4695"/>
                    <a:pt x="7361" y="5135"/>
                  </a:cubicBezTo>
                  <a:cubicBezTo>
                    <a:pt x="7360" y="5475"/>
                    <a:pt x="7635" y="5753"/>
                    <a:pt x="7975" y="5753"/>
                  </a:cubicBezTo>
                  <a:lnTo>
                    <a:pt x="8289" y="5753"/>
                  </a:lnTo>
                  <a:cubicBezTo>
                    <a:pt x="8471" y="5753"/>
                    <a:pt x="8619" y="5900"/>
                    <a:pt x="8619" y="6082"/>
                  </a:cubicBezTo>
                  <a:lnTo>
                    <a:pt x="8619" y="6238"/>
                  </a:lnTo>
                  <a:cubicBezTo>
                    <a:pt x="8619" y="6421"/>
                    <a:pt x="8472" y="6567"/>
                    <a:pt x="8289" y="6567"/>
                  </a:cubicBezTo>
                  <a:lnTo>
                    <a:pt x="7978" y="6567"/>
                  </a:lnTo>
                  <a:cubicBezTo>
                    <a:pt x="7639" y="6568"/>
                    <a:pt x="7366" y="6843"/>
                    <a:pt x="7366" y="7180"/>
                  </a:cubicBezTo>
                  <a:lnTo>
                    <a:pt x="7366" y="8627"/>
                  </a:lnTo>
                  <a:cubicBezTo>
                    <a:pt x="7295" y="8674"/>
                    <a:pt x="7223" y="8720"/>
                    <a:pt x="7150" y="8763"/>
                  </a:cubicBezTo>
                  <a:lnTo>
                    <a:pt x="6087" y="8763"/>
                  </a:lnTo>
                  <a:cubicBezTo>
                    <a:pt x="5907" y="8763"/>
                    <a:pt x="5759" y="8616"/>
                    <a:pt x="5759" y="8435"/>
                  </a:cubicBezTo>
                  <a:lnTo>
                    <a:pt x="5759" y="6859"/>
                  </a:lnTo>
                  <a:cubicBezTo>
                    <a:pt x="5759" y="6521"/>
                    <a:pt x="5485" y="6247"/>
                    <a:pt x="5147" y="6247"/>
                  </a:cubicBezTo>
                  <a:lnTo>
                    <a:pt x="4990" y="6247"/>
                  </a:lnTo>
                  <a:cubicBezTo>
                    <a:pt x="4810" y="6247"/>
                    <a:pt x="4662" y="6100"/>
                    <a:pt x="4662" y="5919"/>
                  </a:cubicBezTo>
                  <a:lnTo>
                    <a:pt x="4662" y="5134"/>
                  </a:lnTo>
                  <a:cubicBezTo>
                    <a:pt x="4662" y="4694"/>
                    <a:pt x="5019" y="4335"/>
                    <a:pt x="5461" y="4335"/>
                  </a:cubicBezTo>
                  <a:close/>
                  <a:moveTo>
                    <a:pt x="4843" y="1"/>
                  </a:moveTo>
                  <a:cubicBezTo>
                    <a:pt x="3654" y="1"/>
                    <a:pt x="2511" y="434"/>
                    <a:pt x="1623" y="1222"/>
                  </a:cubicBezTo>
                  <a:cubicBezTo>
                    <a:pt x="1565" y="1273"/>
                    <a:pt x="1560" y="1363"/>
                    <a:pt x="1611" y="1421"/>
                  </a:cubicBezTo>
                  <a:cubicBezTo>
                    <a:pt x="1639" y="1452"/>
                    <a:pt x="1678" y="1468"/>
                    <a:pt x="1716" y="1468"/>
                  </a:cubicBezTo>
                  <a:cubicBezTo>
                    <a:pt x="1750" y="1468"/>
                    <a:pt x="1784" y="1457"/>
                    <a:pt x="1811" y="1433"/>
                  </a:cubicBezTo>
                  <a:cubicBezTo>
                    <a:pt x="2647" y="692"/>
                    <a:pt x="3724" y="283"/>
                    <a:pt x="4843" y="283"/>
                  </a:cubicBezTo>
                  <a:cubicBezTo>
                    <a:pt x="5715" y="283"/>
                    <a:pt x="6557" y="527"/>
                    <a:pt x="7287" y="990"/>
                  </a:cubicBezTo>
                  <a:cubicBezTo>
                    <a:pt x="7237" y="1114"/>
                    <a:pt x="7210" y="1250"/>
                    <a:pt x="7210" y="1391"/>
                  </a:cubicBezTo>
                  <a:cubicBezTo>
                    <a:pt x="7210" y="1985"/>
                    <a:pt x="7695" y="2468"/>
                    <a:pt x="8292" y="2468"/>
                  </a:cubicBezTo>
                  <a:cubicBezTo>
                    <a:pt x="8435" y="2468"/>
                    <a:pt x="8569" y="2441"/>
                    <a:pt x="8694" y="2390"/>
                  </a:cubicBezTo>
                  <a:cubicBezTo>
                    <a:pt x="9159" y="3118"/>
                    <a:pt x="9405" y="3958"/>
                    <a:pt x="9405" y="4827"/>
                  </a:cubicBezTo>
                  <a:cubicBezTo>
                    <a:pt x="9405" y="6278"/>
                    <a:pt x="8717" y="7574"/>
                    <a:pt x="7650" y="8405"/>
                  </a:cubicBezTo>
                  <a:lnTo>
                    <a:pt x="7650" y="7178"/>
                  </a:lnTo>
                  <a:cubicBezTo>
                    <a:pt x="7650" y="6996"/>
                    <a:pt x="7797" y="6849"/>
                    <a:pt x="7978" y="6849"/>
                  </a:cubicBezTo>
                  <a:lnTo>
                    <a:pt x="8287" y="6849"/>
                  </a:lnTo>
                  <a:cubicBezTo>
                    <a:pt x="8625" y="6849"/>
                    <a:pt x="8899" y="6575"/>
                    <a:pt x="8899" y="6237"/>
                  </a:cubicBezTo>
                  <a:lnTo>
                    <a:pt x="8899" y="6083"/>
                  </a:lnTo>
                  <a:cubicBezTo>
                    <a:pt x="8899" y="5745"/>
                    <a:pt x="8625" y="5471"/>
                    <a:pt x="8287" y="5471"/>
                  </a:cubicBezTo>
                  <a:lnTo>
                    <a:pt x="7966" y="5471"/>
                  </a:lnTo>
                  <a:cubicBezTo>
                    <a:pt x="7785" y="5471"/>
                    <a:pt x="7638" y="5324"/>
                    <a:pt x="7638" y="5143"/>
                  </a:cubicBezTo>
                  <a:cubicBezTo>
                    <a:pt x="7639" y="4542"/>
                    <a:pt x="7150" y="4052"/>
                    <a:pt x="6548" y="4052"/>
                  </a:cubicBezTo>
                  <a:lnTo>
                    <a:pt x="5460" y="4052"/>
                  </a:lnTo>
                  <a:cubicBezTo>
                    <a:pt x="4862" y="4052"/>
                    <a:pt x="4376" y="4536"/>
                    <a:pt x="4376" y="5135"/>
                  </a:cubicBezTo>
                  <a:lnTo>
                    <a:pt x="4376" y="5920"/>
                  </a:lnTo>
                  <a:cubicBezTo>
                    <a:pt x="4376" y="6257"/>
                    <a:pt x="4651" y="6531"/>
                    <a:pt x="4988" y="6531"/>
                  </a:cubicBezTo>
                  <a:lnTo>
                    <a:pt x="5164" y="6531"/>
                  </a:lnTo>
                  <a:cubicBezTo>
                    <a:pt x="5346" y="6531"/>
                    <a:pt x="5492" y="6678"/>
                    <a:pt x="5492" y="6860"/>
                  </a:cubicBezTo>
                  <a:lnTo>
                    <a:pt x="5492" y="8526"/>
                  </a:lnTo>
                  <a:cubicBezTo>
                    <a:pt x="5492" y="8815"/>
                    <a:pt x="5726" y="9048"/>
                    <a:pt x="6015" y="9048"/>
                  </a:cubicBezTo>
                  <a:lnTo>
                    <a:pt x="6586" y="9048"/>
                  </a:lnTo>
                  <a:cubicBezTo>
                    <a:pt x="6050" y="9269"/>
                    <a:pt x="5463" y="9391"/>
                    <a:pt x="4849" y="9391"/>
                  </a:cubicBezTo>
                  <a:cubicBezTo>
                    <a:pt x="2646" y="9391"/>
                    <a:pt x="803" y="7828"/>
                    <a:pt x="372" y="5755"/>
                  </a:cubicBezTo>
                  <a:lnTo>
                    <a:pt x="1710" y="5755"/>
                  </a:lnTo>
                  <a:cubicBezTo>
                    <a:pt x="2221" y="5755"/>
                    <a:pt x="2634" y="5340"/>
                    <a:pt x="2634" y="4831"/>
                  </a:cubicBezTo>
                  <a:lnTo>
                    <a:pt x="2634" y="4361"/>
                  </a:lnTo>
                  <a:cubicBezTo>
                    <a:pt x="2634" y="4180"/>
                    <a:pt x="2781" y="4032"/>
                    <a:pt x="2962" y="4032"/>
                  </a:cubicBezTo>
                  <a:lnTo>
                    <a:pt x="3260" y="4032"/>
                  </a:lnTo>
                  <a:cubicBezTo>
                    <a:pt x="3880" y="4032"/>
                    <a:pt x="4390" y="3517"/>
                    <a:pt x="4357" y="2896"/>
                  </a:cubicBezTo>
                  <a:cubicBezTo>
                    <a:pt x="4326" y="2327"/>
                    <a:pt x="3853" y="1874"/>
                    <a:pt x="3277" y="1874"/>
                  </a:cubicBezTo>
                  <a:lnTo>
                    <a:pt x="1379" y="1874"/>
                  </a:lnTo>
                  <a:lnTo>
                    <a:pt x="1378" y="1872"/>
                  </a:lnTo>
                  <a:cubicBezTo>
                    <a:pt x="1456" y="1810"/>
                    <a:pt x="1447" y="1692"/>
                    <a:pt x="1363" y="1640"/>
                  </a:cubicBezTo>
                  <a:cubicBezTo>
                    <a:pt x="1341" y="1626"/>
                    <a:pt x="1316" y="1620"/>
                    <a:pt x="1292" y="1620"/>
                  </a:cubicBezTo>
                  <a:cubicBezTo>
                    <a:pt x="1250" y="1620"/>
                    <a:pt x="1208" y="1639"/>
                    <a:pt x="1179" y="1672"/>
                  </a:cubicBezTo>
                  <a:cubicBezTo>
                    <a:pt x="1107" y="1756"/>
                    <a:pt x="1037" y="1842"/>
                    <a:pt x="971" y="1930"/>
                  </a:cubicBezTo>
                  <a:cubicBezTo>
                    <a:pt x="968" y="1932"/>
                    <a:pt x="966" y="1937"/>
                    <a:pt x="965" y="1940"/>
                  </a:cubicBezTo>
                  <a:cubicBezTo>
                    <a:pt x="340" y="2770"/>
                    <a:pt x="1" y="3784"/>
                    <a:pt x="1" y="4829"/>
                  </a:cubicBezTo>
                  <a:cubicBezTo>
                    <a:pt x="1" y="6119"/>
                    <a:pt x="504" y="7331"/>
                    <a:pt x="1420" y="8242"/>
                  </a:cubicBezTo>
                  <a:cubicBezTo>
                    <a:pt x="2335" y="9153"/>
                    <a:pt x="3551" y="9656"/>
                    <a:pt x="4845" y="9656"/>
                  </a:cubicBezTo>
                  <a:cubicBezTo>
                    <a:pt x="6138" y="9656"/>
                    <a:pt x="7355" y="9153"/>
                    <a:pt x="8269" y="8242"/>
                  </a:cubicBezTo>
                  <a:cubicBezTo>
                    <a:pt x="9185" y="7331"/>
                    <a:pt x="9688" y="6118"/>
                    <a:pt x="9688" y="4829"/>
                  </a:cubicBezTo>
                  <a:cubicBezTo>
                    <a:pt x="9687" y="3911"/>
                    <a:pt x="9431" y="3023"/>
                    <a:pt x="8941" y="2253"/>
                  </a:cubicBezTo>
                  <a:cubicBezTo>
                    <a:pt x="9203" y="2057"/>
                    <a:pt x="9374" y="1745"/>
                    <a:pt x="9374" y="1392"/>
                  </a:cubicBezTo>
                  <a:cubicBezTo>
                    <a:pt x="9374" y="797"/>
                    <a:pt x="8889" y="315"/>
                    <a:pt x="8291" y="315"/>
                  </a:cubicBezTo>
                  <a:cubicBezTo>
                    <a:pt x="7937" y="315"/>
                    <a:pt x="7624" y="484"/>
                    <a:pt x="7427" y="744"/>
                  </a:cubicBezTo>
                  <a:cubicBezTo>
                    <a:pt x="6654" y="258"/>
                    <a:pt x="5763" y="1"/>
                    <a:pt x="48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72;p54">
              <a:extLst>
                <a:ext uri="{FF2B5EF4-FFF2-40B4-BE49-F238E27FC236}">
                  <a16:creationId xmlns:a16="http://schemas.microsoft.com/office/drawing/2014/main" id="{E9559A10-57FB-3ED9-AAE5-9F20BD74011D}"/>
                </a:ext>
              </a:extLst>
            </p:cNvPr>
            <p:cNvSpPr/>
            <p:nvPr/>
          </p:nvSpPr>
          <p:spPr>
            <a:xfrm>
              <a:off x="3239624" y="2876749"/>
              <a:ext cx="60931" cy="35256"/>
            </a:xfrm>
            <a:custGeom>
              <a:avLst/>
              <a:gdLst/>
              <a:ahLst/>
              <a:cxnLst/>
              <a:rect l="l" t="t" r="r" b="b"/>
              <a:pathLst>
                <a:path w="1571" h="909" extrusionOk="0">
                  <a:moveTo>
                    <a:pt x="1096" y="285"/>
                  </a:moveTo>
                  <a:cubicBezTo>
                    <a:pt x="1195" y="285"/>
                    <a:pt x="1274" y="368"/>
                    <a:pt x="1266" y="466"/>
                  </a:cubicBezTo>
                  <a:cubicBezTo>
                    <a:pt x="1261" y="558"/>
                    <a:pt x="1181" y="626"/>
                    <a:pt x="1090" y="626"/>
                  </a:cubicBezTo>
                  <a:lnTo>
                    <a:pt x="480" y="626"/>
                  </a:lnTo>
                  <a:cubicBezTo>
                    <a:pt x="390" y="626"/>
                    <a:pt x="309" y="558"/>
                    <a:pt x="304" y="466"/>
                  </a:cubicBezTo>
                  <a:cubicBezTo>
                    <a:pt x="298" y="368"/>
                    <a:pt x="377" y="285"/>
                    <a:pt x="474" y="285"/>
                  </a:cubicBezTo>
                  <a:close/>
                  <a:moveTo>
                    <a:pt x="473" y="0"/>
                  </a:moveTo>
                  <a:cubicBezTo>
                    <a:pt x="232" y="0"/>
                    <a:pt x="36" y="186"/>
                    <a:pt x="19" y="422"/>
                  </a:cubicBezTo>
                  <a:cubicBezTo>
                    <a:pt x="0" y="690"/>
                    <a:pt x="216" y="909"/>
                    <a:pt x="484" y="909"/>
                  </a:cubicBezTo>
                  <a:lnTo>
                    <a:pt x="1086" y="909"/>
                  </a:lnTo>
                  <a:cubicBezTo>
                    <a:pt x="1354" y="909"/>
                    <a:pt x="1570" y="690"/>
                    <a:pt x="1551" y="422"/>
                  </a:cubicBezTo>
                  <a:cubicBezTo>
                    <a:pt x="1534" y="186"/>
                    <a:pt x="1338" y="0"/>
                    <a:pt x="10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73;p54">
              <a:extLst>
                <a:ext uri="{FF2B5EF4-FFF2-40B4-BE49-F238E27FC236}">
                  <a16:creationId xmlns:a16="http://schemas.microsoft.com/office/drawing/2014/main" id="{CADCD4AB-4019-2E4B-8116-BB5D339E377F}"/>
                </a:ext>
              </a:extLst>
            </p:cNvPr>
            <p:cNvSpPr/>
            <p:nvPr/>
          </p:nvSpPr>
          <p:spPr>
            <a:xfrm>
              <a:off x="3351518" y="2693994"/>
              <a:ext cx="60931" cy="35256"/>
            </a:xfrm>
            <a:custGeom>
              <a:avLst/>
              <a:gdLst/>
              <a:ahLst/>
              <a:cxnLst/>
              <a:rect l="l" t="t" r="r" b="b"/>
              <a:pathLst>
                <a:path w="1571" h="909" extrusionOk="0">
                  <a:moveTo>
                    <a:pt x="1091" y="284"/>
                  </a:moveTo>
                  <a:cubicBezTo>
                    <a:pt x="1181" y="284"/>
                    <a:pt x="1262" y="353"/>
                    <a:pt x="1267" y="444"/>
                  </a:cubicBezTo>
                  <a:cubicBezTo>
                    <a:pt x="1274" y="543"/>
                    <a:pt x="1195" y="624"/>
                    <a:pt x="1097" y="624"/>
                  </a:cubicBezTo>
                  <a:lnTo>
                    <a:pt x="475" y="624"/>
                  </a:lnTo>
                  <a:cubicBezTo>
                    <a:pt x="377" y="624"/>
                    <a:pt x="298" y="543"/>
                    <a:pt x="305" y="444"/>
                  </a:cubicBezTo>
                  <a:cubicBezTo>
                    <a:pt x="310" y="353"/>
                    <a:pt x="390" y="284"/>
                    <a:pt x="481" y="284"/>
                  </a:cubicBezTo>
                  <a:close/>
                  <a:moveTo>
                    <a:pt x="485" y="0"/>
                  </a:moveTo>
                  <a:cubicBezTo>
                    <a:pt x="217" y="0"/>
                    <a:pt x="1" y="219"/>
                    <a:pt x="20" y="487"/>
                  </a:cubicBezTo>
                  <a:cubicBezTo>
                    <a:pt x="37" y="723"/>
                    <a:pt x="233" y="909"/>
                    <a:pt x="473" y="909"/>
                  </a:cubicBezTo>
                  <a:lnTo>
                    <a:pt x="1098" y="909"/>
                  </a:lnTo>
                  <a:cubicBezTo>
                    <a:pt x="1339" y="909"/>
                    <a:pt x="1535" y="723"/>
                    <a:pt x="1552" y="487"/>
                  </a:cubicBezTo>
                  <a:cubicBezTo>
                    <a:pt x="1571" y="219"/>
                    <a:pt x="1354" y="0"/>
                    <a:pt x="10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4;p54">
              <a:extLst>
                <a:ext uri="{FF2B5EF4-FFF2-40B4-BE49-F238E27FC236}">
                  <a16:creationId xmlns:a16="http://schemas.microsoft.com/office/drawing/2014/main" id="{A03FBB02-379E-7753-7769-5DA4DEA89578}"/>
                </a:ext>
              </a:extLst>
            </p:cNvPr>
            <p:cNvSpPr/>
            <p:nvPr/>
          </p:nvSpPr>
          <p:spPr>
            <a:xfrm>
              <a:off x="3422030" y="2730646"/>
              <a:ext cx="60892" cy="35294"/>
            </a:xfrm>
            <a:custGeom>
              <a:avLst/>
              <a:gdLst/>
              <a:ahLst/>
              <a:cxnLst/>
              <a:rect l="l" t="t" r="r" b="b"/>
              <a:pathLst>
                <a:path w="1570" h="910" extrusionOk="0">
                  <a:moveTo>
                    <a:pt x="1090" y="286"/>
                  </a:moveTo>
                  <a:cubicBezTo>
                    <a:pt x="1180" y="286"/>
                    <a:pt x="1262" y="354"/>
                    <a:pt x="1267" y="445"/>
                  </a:cubicBezTo>
                  <a:cubicBezTo>
                    <a:pt x="1273" y="544"/>
                    <a:pt x="1194" y="626"/>
                    <a:pt x="1097" y="626"/>
                  </a:cubicBezTo>
                  <a:lnTo>
                    <a:pt x="474" y="626"/>
                  </a:lnTo>
                  <a:cubicBezTo>
                    <a:pt x="376" y="626"/>
                    <a:pt x="297" y="544"/>
                    <a:pt x="304" y="445"/>
                  </a:cubicBezTo>
                  <a:cubicBezTo>
                    <a:pt x="309" y="354"/>
                    <a:pt x="390" y="286"/>
                    <a:pt x="481" y="286"/>
                  </a:cubicBezTo>
                  <a:close/>
                  <a:moveTo>
                    <a:pt x="484" y="1"/>
                  </a:moveTo>
                  <a:cubicBezTo>
                    <a:pt x="217" y="1"/>
                    <a:pt x="1" y="220"/>
                    <a:pt x="19" y="487"/>
                  </a:cubicBezTo>
                  <a:cubicBezTo>
                    <a:pt x="36" y="724"/>
                    <a:pt x="233" y="909"/>
                    <a:pt x="472" y="909"/>
                  </a:cubicBezTo>
                  <a:lnTo>
                    <a:pt x="1098" y="909"/>
                  </a:lnTo>
                  <a:cubicBezTo>
                    <a:pt x="1337" y="909"/>
                    <a:pt x="1535" y="724"/>
                    <a:pt x="1552" y="487"/>
                  </a:cubicBezTo>
                  <a:cubicBezTo>
                    <a:pt x="1570" y="220"/>
                    <a:pt x="1353" y="1"/>
                    <a:pt x="1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Subtitle 11">
            <a:extLst>
              <a:ext uri="{FF2B5EF4-FFF2-40B4-BE49-F238E27FC236}">
                <a16:creationId xmlns:a16="http://schemas.microsoft.com/office/drawing/2014/main" id="{A762B736-4540-6D4E-7DB0-76D6606F0EDA}"/>
              </a:ext>
            </a:extLst>
          </p:cNvPr>
          <p:cNvSpPr>
            <a:spLocks noGrp="1"/>
          </p:cNvSpPr>
          <p:nvPr>
            <p:ph type="subTitle" idx="6"/>
          </p:nvPr>
        </p:nvSpPr>
        <p:spPr>
          <a:xfrm>
            <a:off x="290509" y="1426202"/>
            <a:ext cx="8770361" cy="3400756"/>
          </a:xfrm>
        </p:spPr>
        <p:txBody>
          <a:bodyPr/>
          <a:lstStyle/>
          <a:p>
            <a:pPr>
              <a:lnSpc>
                <a:spcPct val="150000"/>
              </a:lnSpc>
              <a:buClr>
                <a:schemeClr val="bg1"/>
              </a:buClr>
              <a:buFont typeface="Wingdings" panose="05000000000000000000" pitchFamily="2" charset="2"/>
              <a:buChar char="§"/>
            </a:pPr>
            <a:r>
              <a:rPr lang="en-US" sz="1400"/>
              <a:t>Climate change is happening, and it is tend to happen into most worst situations.</a:t>
            </a:r>
          </a:p>
          <a:p>
            <a:pPr>
              <a:lnSpc>
                <a:spcPct val="150000"/>
              </a:lnSpc>
              <a:buClr>
                <a:schemeClr val="bg1"/>
              </a:buClr>
              <a:buFont typeface="Wingdings" panose="05000000000000000000" pitchFamily="2" charset="2"/>
              <a:buChar char="§"/>
            </a:pPr>
            <a:r>
              <a:rPr lang="en-US" sz="1400"/>
              <a:t>El Niño is a common climate phenomenon, but it has a good synergy with climate change, which will amplify the effects of climate change in a much worse way. Example, the two previous years that have extremely high temperatures, 2016 and 2019, are the result of amplification of El Niño in conjunction with climate change. </a:t>
            </a:r>
          </a:p>
          <a:p>
            <a:pPr>
              <a:lnSpc>
                <a:spcPct val="150000"/>
              </a:lnSpc>
              <a:buClr>
                <a:schemeClr val="bg1"/>
              </a:buClr>
              <a:buFont typeface="Wingdings" panose="05000000000000000000" pitchFamily="2" charset="2"/>
              <a:buChar char="§"/>
            </a:pPr>
            <a:r>
              <a:rPr lang="en-US" sz="1400"/>
              <a:t>Natural disasters are strongly associated with El Niño rather than climate change, but some evidence suggests that climate change is also a main factor that strengthens El Niño event. Stronger El Niño effect creates more catastrophic disasters</a:t>
            </a:r>
          </a:p>
          <a:p>
            <a:pPr>
              <a:lnSpc>
                <a:spcPct val="150000"/>
              </a:lnSpc>
              <a:buClr>
                <a:schemeClr val="bg1"/>
              </a:buClr>
              <a:buFont typeface="Wingdings" panose="05000000000000000000" pitchFamily="2" charset="2"/>
              <a:buChar char="§"/>
            </a:pPr>
            <a:r>
              <a:rPr lang="en-US" sz="1400"/>
              <a:t>Climate change increases the ocean temperature, which causes the ice in the polar melts, which will threaten the habitat of many animals and also flood many coastal areas in the world. </a:t>
            </a:r>
            <a:endParaRPr lang="vi-VN" sz="1400"/>
          </a:p>
        </p:txBody>
      </p:sp>
      <p:sp>
        <p:nvSpPr>
          <p:cNvPr id="13" name="Google Shape;484;p41">
            <a:extLst>
              <a:ext uri="{FF2B5EF4-FFF2-40B4-BE49-F238E27FC236}">
                <a16:creationId xmlns:a16="http://schemas.microsoft.com/office/drawing/2014/main" id="{7874DD77-9BDA-B17E-B68D-8F6B807D905D}"/>
              </a:ext>
            </a:extLst>
          </p:cNvPr>
          <p:cNvSpPr txBox="1">
            <a:spLocks noGrp="1"/>
          </p:cNvSpPr>
          <p:nvPr>
            <p:ph type="subTitle" idx="1"/>
          </p:nvPr>
        </p:nvSpPr>
        <p:spPr>
          <a:xfrm>
            <a:off x="973534" y="1035852"/>
            <a:ext cx="7198539" cy="454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Provide insight information</a:t>
            </a:r>
          </a:p>
        </p:txBody>
      </p:sp>
      <p:sp>
        <p:nvSpPr>
          <p:cNvPr id="15" name="Date Placeholder 14">
            <a:extLst>
              <a:ext uri="{FF2B5EF4-FFF2-40B4-BE49-F238E27FC236}">
                <a16:creationId xmlns:a16="http://schemas.microsoft.com/office/drawing/2014/main" id="{210E7E4E-380A-F5BD-D791-998089CB65C1}"/>
              </a:ext>
            </a:extLst>
          </p:cNvPr>
          <p:cNvSpPr>
            <a:spLocks noGrp="1"/>
          </p:cNvSpPr>
          <p:nvPr>
            <p:ph type="dt" sz="half" idx="10"/>
          </p:nvPr>
        </p:nvSpPr>
        <p:spPr/>
        <p:txBody>
          <a:bodyPr/>
          <a:lstStyle/>
          <a:p>
            <a:fld id="{7589EF75-279C-47A9-91A4-B49C5F93EEDC}" type="datetime1">
              <a:rPr lang="vi-VN" smtClean="0"/>
              <a:t>22/05/2024</a:t>
            </a:fld>
            <a:endParaRPr lang="vi-VN"/>
          </a:p>
        </p:txBody>
      </p:sp>
      <p:sp>
        <p:nvSpPr>
          <p:cNvPr id="16" name="Slide Number Placeholder 15">
            <a:extLst>
              <a:ext uri="{FF2B5EF4-FFF2-40B4-BE49-F238E27FC236}">
                <a16:creationId xmlns:a16="http://schemas.microsoft.com/office/drawing/2014/main" id="{5B9B21DE-BEA7-AEB1-AB68-DA364465F86F}"/>
              </a:ext>
            </a:extLst>
          </p:cNvPr>
          <p:cNvSpPr>
            <a:spLocks noGrp="1"/>
          </p:cNvSpPr>
          <p:nvPr>
            <p:ph type="sldNum" sz="quarter" idx="12"/>
          </p:nvPr>
        </p:nvSpPr>
        <p:spPr/>
        <p:txBody>
          <a:bodyPr/>
          <a:lstStyle/>
          <a:p>
            <a:fld id="{BE316380-BF92-4C1F-852B-AC6324F4B136}" type="slidenum">
              <a:rPr lang="vi-VN" smtClean="0"/>
              <a:pPr/>
              <a:t>32</a:t>
            </a:fld>
            <a:endParaRPr lang="vi-VN"/>
          </a:p>
        </p:txBody>
      </p:sp>
    </p:spTree>
    <p:extLst>
      <p:ext uri="{BB962C8B-B14F-4D97-AF65-F5344CB8AC3E}">
        <p14:creationId xmlns:p14="http://schemas.microsoft.com/office/powerpoint/2010/main" val="2551087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p:nvPr>
        </p:nvSpPr>
        <p:spPr>
          <a:xfrm>
            <a:off x="290509" y="135391"/>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RESULT ANALYSIS </a:t>
            </a:r>
            <a:endParaRPr/>
          </a:p>
        </p:txBody>
      </p:sp>
      <p:sp>
        <p:nvSpPr>
          <p:cNvPr id="483" name="Google Shape;483;p41"/>
          <p:cNvSpPr txBox="1">
            <a:spLocks noGrp="1"/>
          </p:cNvSpPr>
          <p:nvPr>
            <p:ph type="title" idx="2"/>
          </p:nvPr>
        </p:nvSpPr>
        <p:spPr>
          <a:xfrm>
            <a:off x="959243" y="825782"/>
            <a:ext cx="2985600" cy="3624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600"/>
              <a:t>POSSIBLE MITIGATIONS </a:t>
            </a:r>
            <a:endParaRPr sz="1600"/>
          </a:p>
        </p:txBody>
      </p:sp>
      <p:cxnSp>
        <p:nvCxnSpPr>
          <p:cNvPr id="522" name="Google Shape;522;p41"/>
          <p:cNvCxnSpPr>
            <a:cxnSpLocks/>
          </p:cNvCxnSpPr>
          <p:nvPr/>
        </p:nvCxnSpPr>
        <p:spPr>
          <a:xfrm>
            <a:off x="812988" y="825782"/>
            <a:ext cx="0" cy="678628"/>
          </a:xfrm>
          <a:prstGeom prst="straightConnector1">
            <a:avLst/>
          </a:prstGeom>
          <a:noFill/>
          <a:ln w="28575" cap="flat" cmpd="sng">
            <a:solidFill>
              <a:schemeClr val="lt1"/>
            </a:solidFill>
            <a:prstDash val="solid"/>
            <a:round/>
            <a:headEnd type="none" w="med" len="med"/>
            <a:tailEnd type="none" w="med" len="med"/>
          </a:ln>
        </p:spPr>
      </p:cxnSp>
      <p:grpSp>
        <p:nvGrpSpPr>
          <p:cNvPr id="3" name="Google Shape;1169;p54">
            <a:extLst>
              <a:ext uri="{FF2B5EF4-FFF2-40B4-BE49-F238E27FC236}">
                <a16:creationId xmlns:a16="http://schemas.microsoft.com/office/drawing/2014/main" id="{AB09AC10-81F4-05A8-A3DA-F9A726BCF063}"/>
              </a:ext>
            </a:extLst>
          </p:cNvPr>
          <p:cNvGrpSpPr/>
          <p:nvPr/>
        </p:nvGrpSpPr>
        <p:grpSpPr>
          <a:xfrm>
            <a:off x="290946" y="966958"/>
            <a:ext cx="375788" cy="374508"/>
            <a:chOff x="3155266" y="2622009"/>
            <a:chExt cx="375788" cy="374508"/>
          </a:xfrm>
          <a:solidFill>
            <a:schemeClr val="bg1"/>
          </a:solidFill>
        </p:grpSpPr>
        <p:sp>
          <p:nvSpPr>
            <p:cNvPr id="4" name="Google Shape;1170;p54">
              <a:extLst>
                <a:ext uri="{FF2B5EF4-FFF2-40B4-BE49-F238E27FC236}">
                  <a16:creationId xmlns:a16="http://schemas.microsoft.com/office/drawing/2014/main" id="{F8FEBD76-3756-F6E0-99CD-62873EB8DBB7}"/>
                </a:ext>
              </a:extLst>
            </p:cNvPr>
            <p:cNvSpPr/>
            <p:nvPr/>
          </p:nvSpPr>
          <p:spPr>
            <a:xfrm>
              <a:off x="3467486" y="2658040"/>
              <a:ext cx="17570" cy="35256"/>
            </a:xfrm>
            <a:custGeom>
              <a:avLst/>
              <a:gdLst/>
              <a:ahLst/>
              <a:cxnLst/>
              <a:rect l="l" t="t" r="r" b="b"/>
              <a:pathLst>
                <a:path w="453" h="909" extrusionOk="0">
                  <a:moveTo>
                    <a:pt x="158" y="0"/>
                  </a:moveTo>
                  <a:cubicBezTo>
                    <a:pt x="85" y="0"/>
                    <a:pt x="21" y="53"/>
                    <a:pt x="11" y="125"/>
                  </a:cubicBezTo>
                  <a:cubicBezTo>
                    <a:pt x="1" y="210"/>
                    <a:pt x="68" y="284"/>
                    <a:pt x="153" y="284"/>
                  </a:cubicBezTo>
                  <a:lnTo>
                    <a:pt x="168" y="284"/>
                  </a:lnTo>
                  <a:lnTo>
                    <a:pt x="168" y="761"/>
                  </a:lnTo>
                  <a:cubicBezTo>
                    <a:pt x="168" y="834"/>
                    <a:pt x="220" y="898"/>
                    <a:pt x="291" y="907"/>
                  </a:cubicBezTo>
                  <a:cubicBezTo>
                    <a:pt x="297" y="908"/>
                    <a:pt x="303" y="909"/>
                    <a:pt x="309" y="909"/>
                  </a:cubicBezTo>
                  <a:cubicBezTo>
                    <a:pt x="386" y="909"/>
                    <a:pt x="450" y="845"/>
                    <a:pt x="450" y="766"/>
                  </a:cubicBezTo>
                  <a:lnTo>
                    <a:pt x="450" y="141"/>
                  </a:lnTo>
                  <a:cubicBezTo>
                    <a:pt x="452" y="82"/>
                    <a:pt x="413" y="26"/>
                    <a:pt x="352" y="5"/>
                  </a:cubicBezTo>
                  <a:cubicBezTo>
                    <a:pt x="339" y="1"/>
                    <a:pt x="324"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71;p54">
              <a:extLst>
                <a:ext uri="{FF2B5EF4-FFF2-40B4-BE49-F238E27FC236}">
                  <a16:creationId xmlns:a16="http://schemas.microsoft.com/office/drawing/2014/main" id="{32AB9F26-F497-A996-8757-4418D24F04D3}"/>
                </a:ext>
              </a:extLst>
            </p:cNvPr>
            <p:cNvSpPr/>
            <p:nvPr/>
          </p:nvSpPr>
          <p:spPr>
            <a:xfrm>
              <a:off x="3155266" y="2622009"/>
              <a:ext cx="375788" cy="374508"/>
            </a:xfrm>
            <a:custGeom>
              <a:avLst/>
              <a:gdLst/>
              <a:ahLst/>
              <a:cxnLst/>
              <a:rect l="l" t="t" r="r" b="b"/>
              <a:pathLst>
                <a:path w="9689" h="9656" extrusionOk="0">
                  <a:moveTo>
                    <a:pt x="8289" y="580"/>
                  </a:moveTo>
                  <a:cubicBezTo>
                    <a:pt x="8730" y="580"/>
                    <a:pt x="9089" y="938"/>
                    <a:pt x="9089" y="1377"/>
                  </a:cubicBezTo>
                  <a:cubicBezTo>
                    <a:pt x="9089" y="1818"/>
                    <a:pt x="8730" y="2175"/>
                    <a:pt x="8289" y="2175"/>
                  </a:cubicBezTo>
                  <a:cubicBezTo>
                    <a:pt x="7849" y="2175"/>
                    <a:pt x="7491" y="1818"/>
                    <a:pt x="7491" y="1377"/>
                  </a:cubicBezTo>
                  <a:cubicBezTo>
                    <a:pt x="7491" y="938"/>
                    <a:pt x="7849" y="580"/>
                    <a:pt x="8289" y="580"/>
                  </a:cubicBezTo>
                  <a:close/>
                  <a:moveTo>
                    <a:pt x="3256" y="2159"/>
                  </a:moveTo>
                  <a:cubicBezTo>
                    <a:pt x="3719" y="2159"/>
                    <a:pt x="4093" y="2538"/>
                    <a:pt x="4066" y="3001"/>
                  </a:cubicBezTo>
                  <a:cubicBezTo>
                    <a:pt x="4042" y="3418"/>
                    <a:pt x="3695" y="3749"/>
                    <a:pt x="3271" y="3749"/>
                  </a:cubicBezTo>
                  <a:lnTo>
                    <a:pt x="2963" y="3749"/>
                  </a:lnTo>
                  <a:cubicBezTo>
                    <a:pt x="2626" y="3749"/>
                    <a:pt x="2351" y="4024"/>
                    <a:pt x="2351" y="4361"/>
                  </a:cubicBezTo>
                  <a:lnTo>
                    <a:pt x="2351" y="4672"/>
                  </a:lnTo>
                  <a:cubicBezTo>
                    <a:pt x="2351" y="5112"/>
                    <a:pt x="1994" y="5471"/>
                    <a:pt x="1552" y="5471"/>
                  </a:cubicBezTo>
                  <a:lnTo>
                    <a:pt x="334" y="5471"/>
                  </a:lnTo>
                  <a:cubicBezTo>
                    <a:pt x="306" y="5261"/>
                    <a:pt x="290" y="5048"/>
                    <a:pt x="290" y="4832"/>
                  </a:cubicBezTo>
                  <a:cubicBezTo>
                    <a:pt x="290" y="3867"/>
                    <a:pt x="596" y="2934"/>
                    <a:pt x="1157" y="2159"/>
                  </a:cubicBezTo>
                  <a:close/>
                  <a:moveTo>
                    <a:pt x="6575" y="4335"/>
                  </a:moveTo>
                  <a:cubicBezTo>
                    <a:pt x="7016" y="4335"/>
                    <a:pt x="7363" y="4695"/>
                    <a:pt x="7361" y="5135"/>
                  </a:cubicBezTo>
                  <a:cubicBezTo>
                    <a:pt x="7360" y="5475"/>
                    <a:pt x="7635" y="5753"/>
                    <a:pt x="7975" y="5753"/>
                  </a:cubicBezTo>
                  <a:lnTo>
                    <a:pt x="8289" y="5753"/>
                  </a:lnTo>
                  <a:cubicBezTo>
                    <a:pt x="8471" y="5753"/>
                    <a:pt x="8619" y="5900"/>
                    <a:pt x="8619" y="6082"/>
                  </a:cubicBezTo>
                  <a:lnTo>
                    <a:pt x="8619" y="6238"/>
                  </a:lnTo>
                  <a:cubicBezTo>
                    <a:pt x="8619" y="6421"/>
                    <a:pt x="8472" y="6567"/>
                    <a:pt x="8289" y="6567"/>
                  </a:cubicBezTo>
                  <a:lnTo>
                    <a:pt x="7978" y="6567"/>
                  </a:lnTo>
                  <a:cubicBezTo>
                    <a:pt x="7639" y="6568"/>
                    <a:pt x="7366" y="6843"/>
                    <a:pt x="7366" y="7180"/>
                  </a:cubicBezTo>
                  <a:lnTo>
                    <a:pt x="7366" y="8627"/>
                  </a:lnTo>
                  <a:cubicBezTo>
                    <a:pt x="7295" y="8674"/>
                    <a:pt x="7223" y="8720"/>
                    <a:pt x="7150" y="8763"/>
                  </a:cubicBezTo>
                  <a:lnTo>
                    <a:pt x="6087" y="8763"/>
                  </a:lnTo>
                  <a:cubicBezTo>
                    <a:pt x="5907" y="8763"/>
                    <a:pt x="5759" y="8616"/>
                    <a:pt x="5759" y="8435"/>
                  </a:cubicBezTo>
                  <a:lnTo>
                    <a:pt x="5759" y="6859"/>
                  </a:lnTo>
                  <a:cubicBezTo>
                    <a:pt x="5759" y="6521"/>
                    <a:pt x="5485" y="6247"/>
                    <a:pt x="5147" y="6247"/>
                  </a:cubicBezTo>
                  <a:lnTo>
                    <a:pt x="4990" y="6247"/>
                  </a:lnTo>
                  <a:cubicBezTo>
                    <a:pt x="4810" y="6247"/>
                    <a:pt x="4662" y="6100"/>
                    <a:pt x="4662" y="5919"/>
                  </a:cubicBezTo>
                  <a:lnTo>
                    <a:pt x="4662" y="5134"/>
                  </a:lnTo>
                  <a:cubicBezTo>
                    <a:pt x="4662" y="4694"/>
                    <a:pt x="5019" y="4335"/>
                    <a:pt x="5461" y="4335"/>
                  </a:cubicBezTo>
                  <a:close/>
                  <a:moveTo>
                    <a:pt x="4843" y="1"/>
                  </a:moveTo>
                  <a:cubicBezTo>
                    <a:pt x="3654" y="1"/>
                    <a:pt x="2511" y="434"/>
                    <a:pt x="1623" y="1222"/>
                  </a:cubicBezTo>
                  <a:cubicBezTo>
                    <a:pt x="1565" y="1273"/>
                    <a:pt x="1560" y="1363"/>
                    <a:pt x="1611" y="1421"/>
                  </a:cubicBezTo>
                  <a:cubicBezTo>
                    <a:pt x="1639" y="1452"/>
                    <a:pt x="1678" y="1468"/>
                    <a:pt x="1716" y="1468"/>
                  </a:cubicBezTo>
                  <a:cubicBezTo>
                    <a:pt x="1750" y="1468"/>
                    <a:pt x="1784" y="1457"/>
                    <a:pt x="1811" y="1433"/>
                  </a:cubicBezTo>
                  <a:cubicBezTo>
                    <a:pt x="2647" y="692"/>
                    <a:pt x="3724" y="283"/>
                    <a:pt x="4843" y="283"/>
                  </a:cubicBezTo>
                  <a:cubicBezTo>
                    <a:pt x="5715" y="283"/>
                    <a:pt x="6557" y="527"/>
                    <a:pt x="7287" y="990"/>
                  </a:cubicBezTo>
                  <a:cubicBezTo>
                    <a:pt x="7237" y="1114"/>
                    <a:pt x="7210" y="1250"/>
                    <a:pt x="7210" y="1391"/>
                  </a:cubicBezTo>
                  <a:cubicBezTo>
                    <a:pt x="7210" y="1985"/>
                    <a:pt x="7695" y="2468"/>
                    <a:pt x="8292" y="2468"/>
                  </a:cubicBezTo>
                  <a:cubicBezTo>
                    <a:pt x="8435" y="2468"/>
                    <a:pt x="8569" y="2441"/>
                    <a:pt x="8694" y="2390"/>
                  </a:cubicBezTo>
                  <a:cubicBezTo>
                    <a:pt x="9159" y="3118"/>
                    <a:pt x="9405" y="3958"/>
                    <a:pt x="9405" y="4827"/>
                  </a:cubicBezTo>
                  <a:cubicBezTo>
                    <a:pt x="9405" y="6278"/>
                    <a:pt x="8717" y="7574"/>
                    <a:pt x="7650" y="8405"/>
                  </a:cubicBezTo>
                  <a:lnTo>
                    <a:pt x="7650" y="7178"/>
                  </a:lnTo>
                  <a:cubicBezTo>
                    <a:pt x="7650" y="6996"/>
                    <a:pt x="7797" y="6849"/>
                    <a:pt x="7978" y="6849"/>
                  </a:cubicBezTo>
                  <a:lnTo>
                    <a:pt x="8287" y="6849"/>
                  </a:lnTo>
                  <a:cubicBezTo>
                    <a:pt x="8625" y="6849"/>
                    <a:pt x="8899" y="6575"/>
                    <a:pt x="8899" y="6237"/>
                  </a:cubicBezTo>
                  <a:lnTo>
                    <a:pt x="8899" y="6083"/>
                  </a:lnTo>
                  <a:cubicBezTo>
                    <a:pt x="8899" y="5745"/>
                    <a:pt x="8625" y="5471"/>
                    <a:pt x="8287" y="5471"/>
                  </a:cubicBezTo>
                  <a:lnTo>
                    <a:pt x="7966" y="5471"/>
                  </a:lnTo>
                  <a:cubicBezTo>
                    <a:pt x="7785" y="5471"/>
                    <a:pt x="7638" y="5324"/>
                    <a:pt x="7638" y="5143"/>
                  </a:cubicBezTo>
                  <a:cubicBezTo>
                    <a:pt x="7639" y="4542"/>
                    <a:pt x="7150" y="4052"/>
                    <a:pt x="6548" y="4052"/>
                  </a:cubicBezTo>
                  <a:lnTo>
                    <a:pt x="5460" y="4052"/>
                  </a:lnTo>
                  <a:cubicBezTo>
                    <a:pt x="4862" y="4052"/>
                    <a:pt x="4376" y="4536"/>
                    <a:pt x="4376" y="5135"/>
                  </a:cubicBezTo>
                  <a:lnTo>
                    <a:pt x="4376" y="5920"/>
                  </a:lnTo>
                  <a:cubicBezTo>
                    <a:pt x="4376" y="6257"/>
                    <a:pt x="4651" y="6531"/>
                    <a:pt x="4988" y="6531"/>
                  </a:cubicBezTo>
                  <a:lnTo>
                    <a:pt x="5164" y="6531"/>
                  </a:lnTo>
                  <a:cubicBezTo>
                    <a:pt x="5346" y="6531"/>
                    <a:pt x="5492" y="6678"/>
                    <a:pt x="5492" y="6860"/>
                  </a:cubicBezTo>
                  <a:lnTo>
                    <a:pt x="5492" y="8526"/>
                  </a:lnTo>
                  <a:cubicBezTo>
                    <a:pt x="5492" y="8815"/>
                    <a:pt x="5726" y="9048"/>
                    <a:pt x="6015" y="9048"/>
                  </a:cubicBezTo>
                  <a:lnTo>
                    <a:pt x="6586" y="9048"/>
                  </a:lnTo>
                  <a:cubicBezTo>
                    <a:pt x="6050" y="9269"/>
                    <a:pt x="5463" y="9391"/>
                    <a:pt x="4849" y="9391"/>
                  </a:cubicBezTo>
                  <a:cubicBezTo>
                    <a:pt x="2646" y="9391"/>
                    <a:pt x="803" y="7828"/>
                    <a:pt x="372" y="5755"/>
                  </a:cubicBezTo>
                  <a:lnTo>
                    <a:pt x="1710" y="5755"/>
                  </a:lnTo>
                  <a:cubicBezTo>
                    <a:pt x="2221" y="5755"/>
                    <a:pt x="2634" y="5340"/>
                    <a:pt x="2634" y="4831"/>
                  </a:cubicBezTo>
                  <a:lnTo>
                    <a:pt x="2634" y="4361"/>
                  </a:lnTo>
                  <a:cubicBezTo>
                    <a:pt x="2634" y="4180"/>
                    <a:pt x="2781" y="4032"/>
                    <a:pt x="2962" y="4032"/>
                  </a:cubicBezTo>
                  <a:lnTo>
                    <a:pt x="3260" y="4032"/>
                  </a:lnTo>
                  <a:cubicBezTo>
                    <a:pt x="3880" y="4032"/>
                    <a:pt x="4390" y="3517"/>
                    <a:pt x="4357" y="2896"/>
                  </a:cubicBezTo>
                  <a:cubicBezTo>
                    <a:pt x="4326" y="2327"/>
                    <a:pt x="3853" y="1874"/>
                    <a:pt x="3277" y="1874"/>
                  </a:cubicBezTo>
                  <a:lnTo>
                    <a:pt x="1379" y="1874"/>
                  </a:lnTo>
                  <a:lnTo>
                    <a:pt x="1378" y="1872"/>
                  </a:lnTo>
                  <a:cubicBezTo>
                    <a:pt x="1456" y="1810"/>
                    <a:pt x="1447" y="1692"/>
                    <a:pt x="1363" y="1640"/>
                  </a:cubicBezTo>
                  <a:cubicBezTo>
                    <a:pt x="1341" y="1626"/>
                    <a:pt x="1316" y="1620"/>
                    <a:pt x="1292" y="1620"/>
                  </a:cubicBezTo>
                  <a:cubicBezTo>
                    <a:pt x="1250" y="1620"/>
                    <a:pt x="1208" y="1639"/>
                    <a:pt x="1179" y="1672"/>
                  </a:cubicBezTo>
                  <a:cubicBezTo>
                    <a:pt x="1107" y="1756"/>
                    <a:pt x="1037" y="1842"/>
                    <a:pt x="971" y="1930"/>
                  </a:cubicBezTo>
                  <a:cubicBezTo>
                    <a:pt x="968" y="1932"/>
                    <a:pt x="966" y="1937"/>
                    <a:pt x="965" y="1940"/>
                  </a:cubicBezTo>
                  <a:cubicBezTo>
                    <a:pt x="340" y="2770"/>
                    <a:pt x="1" y="3784"/>
                    <a:pt x="1" y="4829"/>
                  </a:cubicBezTo>
                  <a:cubicBezTo>
                    <a:pt x="1" y="6119"/>
                    <a:pt x="504" y="7331"/>
                    <a:pt x="1420" y="8242"/>
                  </a:cubicBezTo>
                  <a:cubicBezTo>
                    <a:pt x="2335" y="9153"/>
                    <a:pt x="3551" y="9656"/>
                    <a:pt x="4845" y="9656"/>
                  </a:cubicBezTo>
                  <a:cubicBezTo>
                    <a:pt x="6138" y="9656"/>
                    <a:pt x="7355" y="9153"/>
                    <a:pt x="8269" y="8242"/>
                  </a:cubicBezTo>
                  <a:cubicBezTo>
                    <a:pt x="9185" y="7331"/>
                    <a:pt x="9688" y="6118"/>
                    <a:pt x="9688" y="4829"/>
                  </a:cubicBezTo>
                  <a:cubicBezTo>
                    <a:pt x="9687" y="3911"/>
                    <a:pt x="9431" y="3023"/>
                    <a:pt x="8941" y="2253"/>
                  </a:cubicBezTo>
                  <a:cubicBezTo>
                    <a:pt x="9203" y="2057"/>
                    <a:pt x="9374" y="1745"/>
                    <a:pt x="9374" y="1392"/>
                  </a:cubicBezTo>
                  <a:cubicBezTo>
                    <a:pt x="9374" y="797"/>
                    <a:pt x="8889" y="315"/>
                    <a:pt x="8291" y="315"/>
                  </a:cubicBezTo>
                  <a:cubicBezTo>
                    <a:pt x="7937" y="315"/>
                    <a:pt x="7624" y="484"/>
                    <a:pt x="7427" y="744"/>
                  </a:cubicBezTo>
                  <a:cubicBezTo>
                    <a:pt x="6654" y="258"/>
                    <a:pt x="5763" y="1"/>
                    <a:pt x="48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72;p54">
              <a:extLst>
                <a:ext uri="{FF2B5EF4-FFF2-40B4-BE49-F238E27FC236}">
                  <a16:creationId xmlns:a16="http://schemas.microsoft.com/office/drawing/2014/main" id="{E9559A10-57FB-3ED9-AAE5-9F20BD74011D}"/>
                </a:ext>
              </a:extLst>
            </p:cNvPr>
            <p:cNvSpPr/>
            <p:nvPr/>
          </p:nvSpPr>
          <p:spPr>
            <a:xfrm>
              <a:off x="3239624" y="2876749"/>
              <a:ext cx="60931" cy="35256"/>
            </a:xfrm>
            <a:custGeom>
              <a:avLst/>
              <a:gdLst/>
              <a:ahLst/>
              <a:cxnLst/>
              <a:rect l="l" t="t" r="r" b="b"/>
              <a:pathLst>
                <a:path w="1571" h="909" extrusionOk="0">
                  <a:moveTo>
                    <a:pt x="1096" y="285"/>
                  </a:moveTo>
                  <a:cubicBezTo>
                    <a:pt x="1195" y="285"/>
                    <a:pt x="1274" y="368"/>
                    <a:pt x="1266" y="466"/>
                  </a:cubicBezTo>
                  <a:cubicBezTo>
                    <a:pt x="1261" y="558"/>
                    <a:pt x="1181" y="626"/>
                    <a:pt x="1090" y="626"/>
                  </a:cubicBezTo>
                  <a:lnTo>
                    <a:pt x="480" y="626"/>
                  </a:lnTo>
                  <a:cubicBezTo>
                    <a:pt x="390" y="626"/>
                    <a:pt x="309" y="558"/>
                    <a:pt x="304" y="466"/>
                  </a:cubicBezTo>
                  <a:cubicBezTo>
                    <a:pt x="298" y="368"/>
                    <a:pt x="377" y="285"/>
                    <a:pt x="474" y="285"/>
                  </a:cubicBezTo>
                  <a:close/>
                  <a:moveTo>
                    <a:pt x="473" y="0"/>
                  </a:moveTo>
                  <a:cubicBezTo>
                    <a:pt x="232" y="0"/>
                    <a:pt x="36" y="186"/>
                    <a:pt x="19" y="422"/>
                  </a:cubicBezTo>
                  <a:cubicBezTo>
                    <a:pt x="0" y="690"/>
                    <a:pt x="216" y="909"/>
                    <a:pt x="484" y="909"/>
                  </a:cubicBezTo>
                  <a:lnTo>
                    <a:pt x="1086" y="909"/>
                  </a:lnTo>
                  <a:cubicBezTo>
                    <a:pt x="1354" y="909"/>
                    <a:pt x="1570" y="690"/>
                    <a:pt x="1551" y="422"/>
                  </a:cubicBezTo>
                  <a:cubicBezTo>
                    <a:pt x="1534" y="186"/>
                    <a:pt x="1338" y="0"/>
                    <a:pt x="10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73;p54">
              <a:extLst>
                <a:ext uri="{FF2B5EF4-FFF2-40B4-BE49-F238E27FC236}">
                  <a16:creationId xmlns:a16="http://schemas.microsoft.com/office/drawing/2014/main" id="{CADCD4AB-4019-2E4B-8116-BB5D339E377F}"/>
                </a:ext>
              </a:extLst>
            </p:cNvPr>
            <p:cNvSpPr/>
            <p:nvPr/>
          </p:nvSpPr>
          <p:spPr>
            <a:xfrm>
              <a:off x="3351518" y="2693994"/>
              <a:ext cx="60931" cy="35256"/>
            </a:xfrm>
            <a:custGeom>
              <a:avLst/>
              <a:gdLst/>
              <a:ahLst/>
              <a:cxnLst/>
              <a:rect l="l" t="t" r="r" b="b"/>
              <a:pathLst>
                <a:path w="1571" h="909" extrusionOk="0">
                  <a:moveTo>
                    <a:pt x="1091" y="284"/>
                  </a:moveTo>
                  <a:cubicBezTo>
                    <a:pt x="1181" y="284"/>
                    <a:pt x="1262" y="353"/>
                    <a:pt x="1267" y="444"/>
                  </a:cubicBezTo>
                  <a:cubicBezTo>
                    <a:pt x="1274" y="543"/>
                    <a:pt x="1195" y="624"/>
                    <a:pt x="1097" y="624"/>
                  </a:cubicBezTo>
                  <a:lnTo>
                    <a:pt x="475" y="624"/>
                  </a:lnTo>
                  <a:cubicBezTo>
                    <a:pt x="377" y="624"/>
                    <a:pt x="298" y="543"/>
                    <a:pt x="305" y="444"/>
                  </a:cubicBezTo>
                  <a:cubicBezTo>
                    <a:pt x="310" y="353"/>
                    <a:pt x="390" y="284"/>
                    <a:pt x="481" y="284"/>
                  </a:cubicBezTo>
                  <a:close/>
                  <a:moveTo>
                    <a:pt x="485" y="0"/>
                  </a:moveTo>
                  <a:cubicBezTo>
                    <a:pt x="217" y="0"/>
                    <a:pt x="1" y="219"/>
                    <a:pt x="20" y="487"/>
                  </a:cubicBezTo>
                  <a:cubicBezTo>
                    <a:pt x="37" y="723"/>
                    <a:pt x="233" y="909"/>
                    <a:pt x="473" y="909"/>
                  </a:cubicBezTo>
                  <a:lnTo>
                    <a:pt x="1098" y="909"/>
                  </a:lnTo>
                  <a:cubicBezTo>
                    <a:pt x="1339" y="909"/>
                    <a:pt x="1535" y="723"/>
                    <a:pt x="1552" y="487"/>
                  </a:cubicBezTo>
                  <a:cubicBezTo>
                    <a:pt x="1571" y="219"/>
                    <a:pt x="1354" y="0"/>
                    <a:pt x="10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4;p54">
              <a:extLst>
                <a:ext uri="{FF2B5EF4-FFF2-40B4-BE49-F238E27FC236}">
                  <a16:creationId xmlns:a16="http://schemas.microsoft.com/office/drawing/2014/main" id="{A03FBB02-379E-7753-7769-5DA4DEA89578}"/>
                </a:ext>
              </a:extLst>
            </p:cNvPr>
            <p:cNvSpPr/>
            <p:nvPr/>
          </p:nvSpPr>
          <p:spPr>
            <a:xfrm>
              <a:off x="3422030" y="2730646"/>
              <a:ext cx="60892" cy="35294"/>
            </a:xfrm>
            <a:custGeom>
              <a:avLst/>
              <a:gdLst/>
              <a:ahLst/>
              <a:cxnLst/>
              <a:rect l="l" t="t" r="r" b="b"/>
              <a:pathLst>
                <a:path w="1570" h="910" extrusionOk="0">
                  <a:moveTo>
                    <a:pt x="1090" y="286"/>
                  </a:moveTo>
                  <a:cubicBezTo>
                    <a:pt x="1180" y="286"/>
                    <a:pt x="1262" y="354"/>
                    <a:pt x="1267" y="445"/>
                  </a:cubicBezTo>
                  <a:cubicBezTo>
                    <a:pt x="1273" y="544"/>
                    <a:pt x="1194" y="626"/>
                    <a:pt x="1097" y="626"/>
                  </a:cubicBezTo>
                  <a:lnTo>
                    <a:pt x="474" y="626"/>
                  </a:lnTo>
                  <a:cubicBezTo>
                    <a:pt x="376" y="626"/>
                    <a:pt x="297" y="544"/>
                    <a:pt x="304" y="445"/>
                  </a:cubicBezTo>
                  <a:cubicBezTo>
                    <a:pt x="309" y="354"/>
                    <a:pt x="390" y="286"/>
                    <a:pt x="481" y="286"/>
                  </a:cubicBezTo>
                  <a:close/>
                  <a:moveTo>
                    <a:pt x="484" y="1"/>
                  </a:moveTo>
                  <a:cubicBezTo>
                    <a:pt x="217" y="1"/>
                    <a:pt x="1" y="220"/>
                    <a:pt x="19" y="487"/>
                  </a:cubicBezTo>
                  <a:cubicBezTo>
                    <a:pt x="36" y="724"/>
                    <a:pt x="233" y="909"/>
                    <a:pt x="472" y="909"/>
                  </a:cubicBezTo>
                  <a:lnTo>
                    <a:pt x="1098" y="909"/>
                  </a:lnTo>
                  <a:cubicBezTo>
                    <a:pt x="1337" y="909"/>
                    <a:pt x="1535" y="724"/>
                    <a:pt x="1552" y="487"/>
                  </a:cubicBezTo>
                  <a:cubicBezTo>
                    <a:pt x="1570" y="220"/>
                    <a:pt x="1353" y="1"/>
                    <a:pt x="1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Subtitle 11">
            <a:extLst>
              <a:ext uri="{FF2B5EF4-FFF2-40B4-BE49-F238E27FC236}">
                <a16:creationId xmlns:a16="http://schemas.microsoft.com/office/drawing/2014/main" id="{A762B736-4540-6D4E-7DB0-76D6606F0EDA}"/>
              </a:ext>
            </a:extLst>
          </p:cNvPr>
          <p:cNvSpPr>
            <a:spLocks noGrp="1"/>
          </p:cNvSpPr>
          <p:nvPr>
            <p:ph type="subTitle" idx="6"/>
          </p:nvPr>
        </p:nvSpPr>
        <p:spPr>
          <a:xfrm>
            <a:off x="290509" y="1664378"/>
            <a:ext cx="8498965" cy="2824495"/>
          </a:xfrm>
        </p:spPr>
        <p:txBody>
          <a:bodyPr/>
          <a:lstStyle/>
          <a:p>
            <a:pPr>
              <a:lnSpc>
                <a:spcPct val="150000"/>
              </a:lnSpc>
              <a:buClr>
                <a:schemeClr val="bg1"/>
              </a:buClr>
              <a:buFont typeface="Wingdings" panose="05000000000000000000" pitchFamily="2" charset="2"/>
              <a:buChar char="§"/>
            </a:pPr>
            <a:r>
              <a:rPr lang="en-US" sz="1400"/>
              <a:t>Advanced in environmental-friendly science introduces many technologies that use renewable resources which do not or emit at low rate greenhouse gases. Forests play an important role in regulating CO2 concentration. Therefore, it is necessary to recover the forest area. Lack of forests also leads to devastating floods that damage the life of local habitat.</a:t>
            </a:r>
          </a:p>
          <a:p>
            <a:pPr>
              <a:lnSpc>
                <a:spcPct val="150000"/>
              </a:lnSpc>
              <a:buClr>
                <a:schemeClr val="bg1"/>
              </a:buClr>
              <a:buFont typeface="Wingdings" panose="05000000000000000000" pitchFamily="2" charset="2"/>
              <a:buChar char="§"/>
            </a:pPr>
            <a:r>
              <a:rPr lang="en-US" sz="1400"/>
              <a:t>As some industries require emitting large amounts of CO2 as a by-product, developing artificial carbon sinks can help reduce the emission amount significantly. </a:t>
            </a:r>
          </a:p>
          <a:p>
            <a:pPr>
              <a:lnSpc>
                <a:spcPct val="150000"/>
              </a:lnSpc>
              <a:buClr>
                <a:schemeClr val="bg1"/>
              </a:buClr>
              <a:buFont typeface="Wingdings" panose="05000000000000000000" pitchFamily="2" charset="2"/>
              <a:buChar char="§"/>
            </a:pPr>
            <a:r>
              <a:rPr lang="en-US" sz="1400"/>
              <a:t>Other methods have also been proposed to capture CO2 in the atmosphere or industrial waste to process and use again or safely store. </a:t>
            </a:r>
            <a:endParaRPr lang="vi-VN" sz="1400"/>
          </a:p>
        </p:txBody>
      </p:sp>
      <p:sp>
        <p:nvSpPr>
          <p:cNvPr id="14" name="Google Shape;484;p41">
            <a:extLst>
              <a:ext uri="{FF2B5EF4-FFF2-40B4-BE49-F238E27FC236}">
                <a16:creationId xmlns:a16="http://schemas.microsoft.com/office/drawing/2014/main" id="{3040B33E-25CB-FF2C-A420-8A1B34129CBE}"/>
              </a:ext>
            </a:extLst>
          </p:cNvPr>
          <p:cNvSpPr txBox="1">
            <a:spLocks noGrp="1"/>
          </p:cNvSpPr>
          <p:nvPr>
            <p:ph type="subTitle" idx="1"/>
          </p:nvPr>
        </p:nvSpPr>
        <p:spPr>
          <a:xfrm>
            <a:off x="959243" y="1165096"/>
            <a:ext cx="7198539" cy="3624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Some solutions to improve climate change situation</a:t>
            </a:r>
          </a:p>
        </p:txBody>
      </p:sp>
      <p:sp>
        <p:nvSpPr>
          <p:cNvPr id="15" name="Date Placeholder 14">
            <a:extLst>
              <a:ext uri="{FF2B5EF4-FFF2-40B4-BE49-F238E27FC236}">
                <a16:creationId xmlns:a16="http://schemas.microsoft.com/office/drawing/2014/main" id="{25C619B6-8936-C52E-F198-5F92E09CB078}"/>
              </a:ext>
            </a:extLst>
          </p:cNvPr>
          <p:cNvSpPr>
            <a:spLocks noGrp="1"/>
          </p:cNvSpPr>
          <p:nvPr>
            <p:ph type="dt" sz="half" idx="10"/>
          </p:nvPr>
        </p:nvSpPr>
        <p:spPr/>
        <p:txBody>
          <a:bodyPr/>
          <a:lstStyle/>
          <a:p>
            <a:fld id="{7E0F69DF-5114-42ED-895E-67EC07ED9BDF}" type="datetime1">
              <a:rPr lang="vi-VN" smtClean="0"/>
              <a:t>22/05/2024</a:t>
            </a:fld>
            <a:endParaRPr lang="vi-VN"/>
          </a:p>
        </p:txBody>
      </p:sp>
      <p:sp>
        <p:nvSpPr>
          <p:cNvPr id="16" name="Slide Number Placeholder 15">
            <a:extLst>
              <a:ext uri="{FF2B5EF4-FFF2-40B4-BE49-F238E27FC236}">
                <a16:creationId xmlns:a16="http://schemas.microsoft.com/office/drawing/2014/main" id="{67323C4F-9B95-3329-CC4D-632D52FB3CD5}"/>
              </a:ext>
            </a:extLst>
          </p:cNvPr>
          <p:cNvSpPr>
            <a:spLocks noGrp="1"/>
          </p:cNvSpPr>
          <p:nvPr>
            <p:ph type="sldNum" sz="quarter" idx="12"/>
          </p:nvPr>
        </p:nvSpPr>
        <p:spPr/>
        <p:txBody>
          <a:bodyPr/>
          <a:lstStyle/>
          <a:p>
            <a:fld id="{BE316380-BF92-4C1F-852B-AC6324F4B136}" type="slidenum">
              <a:rPr lang="vi-VN" smtClean="0"/>
              <a:pPr/>
              <a:t>33</a:t>
            </a:fld>
            <a:endParaRPr lang="vi-VN"/>
          </a:p>
        </p:txBody>
      </p:sp>
    </p:spTree>
    <p:extLst>
      <p:ext uri="{BB962C8B-B14F-4D97-AF65-F5344CB8AC3E}">
        <p14:creationId xmlns:p14="http://schemas.microsoft.com/office/powerpoint/2010/main" val="4041629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8"/>
          <p:cNvSpPr txBox="1">
            <a:spLocks noGrp="1"/>
          </p:cNvSpPr>
          <p:nvPr>
            <p:ph type="title"/>
          </p:nvPr>
        </p:nvSpPr>
        <p:spPr>
          <a:xfrm>
            <a:off x="2400724" y="831275"/>
            <a:ext cx="6175237" cy="1397700"/>
          </a:xfrm>
          <a:prstGeom prst="rect">
            <a:avLst/>
          </a:prstGeom>
        </p:spPr>
        <p:txBody>
          <a:bodyPr spcFirstLastPara="1" wrap="square" lIns="91425" tIns="91425" rIns="91425" bIns="91425" anchor="ctr" anchorCtr="0">
            <a:noAutofit/>
          </a:bodyPr>
          <a:lstStyle/>
          <a:p>
            <a:r>
              <a:rPr lang="vi-VN"/>
              <a:t>LIMITATIONS</a:t>
            </a:r>
          </a:p>
        </p:txBody>
      </p:sp>
      <p:sp>
        <p:nvSpPr>
          <p:cNvPr id="422" name="Google Shape;422;p38"/>
          <p:cNvSpPr txBox="1">
            <a:spLocks noGrp="1"/>
          </p:cNvSpPr>
          <p:nvPr>
            <p:ph type="title" idx="2"/>
          </p:nvPr>
        </p:nvSpPr>
        <p:spPr>
          <a:xfrm>
            <a:off x="464127" y="918275"/>
            <a:ext cx="1601973" cy="122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t>
            </a:r>
            <a:r>
              <a:rPr lang="vi-VN"/>
              <a:t>5</a:t>
            </a:r>
            <a:endParaRPr/>
          </a:p>
        </p:txBody>
      </p:sp>
      <p:cxnSp>
        <p:nvCxnSpPr>
          <p:cNvPr id="423" name="Google Shape;423;p38"/>
          <p:cNvCxnSpPr/>
          <p:nvPr/>
        </p:nvCxnSpPr>
        <p:spPr>
          <a:xfrm>
            <a:off x="2233450" y="889325"/>
            <a:ext cx="0" cy="1281600"/>
          </a:xfrm>
          <a:prstGeom prst="straightConnector1">
            <a:avLst/>
          </a:prstGeom>
          <a:noFill/>
          <a:ln w="28575" cap="flat" cmpd="sng">
            <a:solidFill>
              <a:schemeClr val="dk1"/>
            </a:solidFill>
            <a:prstDash val="solid"/>
            <a:round/>
            <a:headEnd type="none" w="med" len="med"/>
            <a:tailEnd type="none" w="med" len="med"/>
          </a:ln>
        </p:spPr>
      </p:cxnSp>
      <p:sp>
        <p:nvSpPr>
          <p:cNvPr id="425" name="Google Shape;425;p38"/>
          <p:cNvSpPr/>
          <p:nvPr/>
        </p:nvSpPr>
        <p:spPr>
          <a:xfrm rot="5400000">
            <a:off x="-6" y="4324350"/>
            <a:ext cx="3963737" cy="3739896"/>
          </a:xfrm>
          <a:custGeom>
            <a:avLst/>
            <a:gdLst/>
            <a:ahLst/>
            <a:cxnLst/>
            <a:rect l="l" t="t" r="r" b="b"/>
            <a:pathLst>
              <a:path w="22535" h="21263" extrusionOk="0">
                <a:moveTo>
                  <a:pt x="12498" y="956"/>
                </a:moveTo>
                <a:cubicBezTo>
                  <a:pt x="12755" y="956"/>
                  <a:pt x="13008" y="974"/>
                  <a:pt x="13253" y="1010"/>
                </a:cubicBezTo>
                <a:cubicBezTo>
                  <a:pt x="13352" y="1034"/>
                  <a:pt x="13449" y="1059"/>
                  <a:pt x="13548" y="1085"/>
                </a:cubicBezTo>
                <a:cubicBezTo>
                  <a:pt x="13146" y="1021"/>
                  <a:pt x="12744" y="978"/>
                  <a:pt x="12344" y="958"/>
                </a:cubicBezTo>
                <a:cubicBezTo>
                  <a:pt x="12395" y="957"/>
                  <a:pt x="12446" y="956"/>
                  <a:pt x="12498" y="956"/>
                </a:cubicBezTo>
                <a:close/>
                <a:moveTo>
                  <a:pt x="15011" y="1639"/>
                </a:moveTo>
                <a:lnTo>
                  <a:pt x="15011" y="1639"/>
                </a:lnTo>
                <a:cubicBezTo>
                  <a:pt x="16294" y="2270"/>
                  <a:pt x="17469" y="3279"/>
                  <a:pt x="18445" y="4568"/>
                </a:cubicBezTo>
                <a:cubicBezTo>
                  <a:pt x="17458" y="3467"/>
                  <a:pt x="16306" y="2482"/>
                  <a:pt x="15011" y="1639"/>
                </a:cubicBezTo>
                <a:close/>
                <a:moveTo>
                  <a:pt x="10921" y="1063"/>
                </a:moveTo>
                <a:lnTo>
                  <a:pt x="10921" y="1063"/>
                </a:lnTo>
                <a:cubicBezTo>
                  <a:pt x="9075" y="1475"/>
                  <a:pt x="7243" y="2475"/>
                  <a:pt x="6180" y="3227"/>
                </a:cubicBezTo>
                <a:cubicBezTo>
                  <a:pt x="5325" y="3833"/>
                  <a:pt x="4556" y="4540"/>
                  <a:pt x="3899" y="5321"/>
                </a:cubicBezTo>
                <a:cubicBezTo>
                  <a:pt x="4817" y="3922"/>
                  <a:pt x="5827" y="3035"/>
                  <a:pt x="6678" y="2479"/>
                </a:cubicBezTo>
                <a:cubicBezTo>
                  <a:pt x="7911" y="1672"/>
                  <a:pt x="9375" y="1195"/>
                  <a:pt x="10921" y="1063"/>
                </a:cubicBezTo>
                <a:close/>
                <a:moveTo>
                  <a:pt x="11956" y="85"/>
                </a:moveTo>
                <a:cubicBezTo>
                  <a:pt x="12806" y="85"/>
                  <a:pt x="13633" y="172"/>
                  <a:pt x="14419" y="351"/>
                </a:cubicBezTo>
                <a:cubicBezTo>
                  <a:pt x="16746" y="876"/>
                  <a:pt x="18764" y="2210"/>
                  <a:pt x="19954" y="4013"/>
                </a:cubicBezTo>
                <a:cubicBezTo>
                  <a:pt x="20202" y="4389"/>
                  <a:pt x="20417" y="4789"/>
                  <a:pt x="20596" y="5210"/>
                </a:cubicBezTo>
                <a:cubicBezTo>
                  <a:pt x="20541" y="5138"/>
                  <a:pt x="20486" y="5068"/>
                  <a:pt x="20429" y="4998"/>
                </a:cubicBezTo>
                <a:cubicBezTo>
                  <a:pt x="19160" y="3425"/>
                  <a:pt x="17335" y="2188"/>
                  <a:pt x="15289" y="1513"/>
                </a:cubicBezTo>
                <a:cubicBezTo>
                  <a:pt x="14969" y="1407"/>
                  <a:pt x="14648" y="1317"/>
                  <a:pt x="14324" y="1241"/>
                </a:cubicBezTo>
                <a:cubicBezTo>
                  <a:pt x="13995" y="1090"/>
                  <a:pt x="13644" y="989"/>
                  <a:pt x="13279" y="933"/>
                </a:cubicBezTo>
                <a:cubicBezTo>
                  <a:pt x="12595" y="770"/>
                  <a:pt x="11886" y="689"/>
                  <a:pt x="11170" y="689"/>
                </a:cubicBezTo>
                <a:cubicBezTo>
                  <a:pt x="9774" y="689"/>
                  <a:pt x="8351" y="997"/>
                  <a:pt x="7030" y="1613"/>
                </a:cubicBezTo>
                <a:cubicBezTo>
                  <a:pt x="4641" y="2726"/>
                  <a:pt x="2642" y="4775"/>
                  <a:pt x="1406" y="7381"/>
                </a:cubicBezTo>
                <a:cubicBezTo>
                  <a:pt x="1258" y="7695"/>
                  <a:pt x="1122" y="8014"/>
                  <a:pt x="1000" y="8335"/>
                </a:cubicBezTo>
                <a:cubicBezTo>
                  <a:pt x="1068" y="7199"/>
                  <a:pt x="1337" y="6143"/>
                  <a:pt x="1801" y="5235"/>
                </a:cubicBezTo>
                <a:cubicBezTo>
                  <a:pt x="2818" y="3247"/>
                  <a:pt x="4914" y="1662"/>
                  <a:pt x="7701" y="776"/>
                </a:cubicBezTo>
                <a:cubicBezTo>
                  <a:pt x="9142" y="316"/>
                  <a:pt x="10582" y="85"/>
                  <a:pt x="11956" y="85"/>
                </a:cubicBezTo>
                <a:close/>
                <a:moveTo>
                  <a:pt x="14794" y="1444"/>
                </a:moveTo>
                <a:lnTo>
                  <a:pt x="14794" y="1444"/>
                </a:lnTo>
                <a:cubicBezTo>
                  <a:pt x="14950" y="1488"/>
                  <a:pt x="15108" y="1536"/>
                  <a:pt x="15265" y="1588"/>
                </a:cubicBezTo>
                <a:cubicBezTo>
                  <a:pt x="17297" y="2258"/>
                  <a:pt x="19108" y="3486"/>
                  <a:pt x="20366" y="5047"/>
                </a:cubicBezTo>
                <a:cubicBezTo>
                  <a:pt x="20490" y="5199"/>
                  <a:pt x="20607" y="5354"/>
                  <a:pt x="20719" y="5512"/>
                </a:cubicBezTo>
                <a:cubicBezTo>
                  <a:pt x="21093" y="6502"/>
                  <a:pt x="21278" y="7594"/>
                  <a:pt x="21261" y="8737"/>
                </a:cubicBezTo>
                <a:cubicBezTo>
                  <a:pt x="21260" y="8827"/>
                  <a:pt x="21257" y="8915"/>
                  <a:pt x="21254" y="9004"/>
                </a:cubicBezTo>
                <a:cubicBezTo>
                  <a:pt x="21215" y="8912"/>
                  <a:pt x="21175" y="8821"/>
                  <a:pt x="21135" y="8728"/>
                </a:cubicBezTo>
                <a:cubicBezTo>
                  <a:pt x="20592" y="7486"/>
                  <a:pt x="19881" y="6319"/>
                  <a:pt x="19023" y="5248"/>
                </a:cubicBezTo>
                <a:cubicBezTo>
                  <a:pt x="17939" y="3578"/>
                  <a:pt x="16542" y="2286"/>
                  <a:pt x="14993" y="1536"/>
                </a:cubicBezTo>
                <a:cubicBezTo>
                  <a:pt x="14927" y="1504"/>
                  <a:pt x="14860" y="1474"/>
                  <a:pt x="14794" y="1444"/>
                </a:cubicBezTo>
                <a:close/>
                <a:moveTo>
                  <a:pt x="19427" y="5913"/>
                </a:moveTo>
                <a:cubicBezTo>
                  <a:pt x="20073" y="6807"/>
                  <a:pt x="20621" y="7758"/>
                  <a:pt x="21060" y="8762"/>
                </a:cubicBezTo>
                <a:cubicBezTo>
                  <a:pt x="21125" y="8908"/>
                  <a:pt x="21185" y="9054"/>
                  <a:pt x="21243" y="9199"/>
                </a:cubicBezTo>
                <a:cubicBezTo>
                  <a:pt x="21209" y="9747"/>
                  <a:pt x="21130" y="10293"/>
                  <a:pt x="21008" y="10829"/>
                </a:cubicBezTo>
                <a:cubicBezTo>
                  <a:pt x="20902" y="9475"/>
                  <a:pt x="20502" y="8054"/>
                  <a:pt x="19818" y="6654"/>
                </a:cubicBezTo>
                <a:cubicBezTo>
                  <a:pt x="19695" y="6401"/>
                  <a:pt x="19564" y="6154"/>
                  <a:pt x="19427" y="5913"/>
                </a:cubicBezTo>
                <a:close/>
                <a:moveTo>
                  <a:pt x="11171" y="771"/>
                </a:moveTo>
                <a:cubicBezTo>
                  <a:pt x="11639" y="771"/>
                  <a:pt x="12105" y="806"/>
                  <a:pt x="12562" y="876"/>
                </a:cubicBezTo>
                <a:cubicBezTo>
                  <a:pt x="12544" y="876"/>
                  <a:pt x="12525" y="876"/>
                  <a:pt x="12507" y="876"/>
                </a:cubicBezTo>
                <a:cubicBezTo>
                  <a:pt x="12192" y="876"/>
                  <a:pt x="11872" y="901"/>
                  <a:pt x="11550" y="947"/>
                </a:cubicBezTo>
                <a:cubicBezTo>
                  <a:pt x="9760" y="990"/>
                  <a:pt x="8047" y="1486"/>
                  <a:pt x="6632" y="2411"/>
                </a:cubicBezTo>
                <a:cubicBezTo>
                  <a:pt x="5659" y="3048"/>
                  <a:pt x="4479" y="4113"/>
                  <a:pt x="3464" y="5871"/>
                </a:cubicBezTo>
                <a:cubicBezTo>
                  <a:pt x="3163" y="6276"/>
                  <a:pt x="2892" y="6697"/>
                  <a:pt x="2653" y="7132"/>
                </a:cubicBezTo>
                <a:cubicBezTo>
                  <a:pt x="1882" y="8531"/>
                  <a:pt x="1427" y="10032"/>
                  <a:pt x="1311" y="11532"/>
                </a:cubicBezTo>
                <a:cubicBezTo>
                  <a:pt x="1281" y="11411"/>
                  <a:pt x="1253" y="11288"/>
                  <a:pt x="1227" y="11165"/>
                </a:cubicBezTo>
                <a:cubicBezTo>
                  <a:pt x="1042" y="10289"/>
                  <a:pt x="963" y="9429"/>
                  <a:pt x="988" y="8607"/>
                </a:cubicBezTo>
                <a:cubicBezTo>
                  <a:pt x="1130" y="8206"/>
                  <a:pt x="1295" y="7806"/>
                  <a:pt x="1481" y="7416"/>
                </a:cubicBezTo>
                <a:cubicBezTo>
                  <a:pt x="2709" y="4826"/>
                  <a:pt x="4692" y="2791"/>
                  <a:pt x="7066" y="1687"/>
                </a:cubicBezTo>
                <a:cubicBezTo>
                  <a:pt x="8376" y="1077"/>
                  <a:pt x="9787" y="771"/>
                  <a:pt x="11171" y="771"/>
                </a:cubicBezTo>
                <a:close/>
                <a:moveTo>
                  <a:pt x="3114" y="6520"/>
                </a:moveTo>
                <a:lnTo>
                  <a:pt x="3114" y="6520"/>
                </a:lnTo>
                <a:cubicBezTo>
                  <a:pt x="2646" y="7448"/>
                  <a:pt x="2224" y="8546"/>
                  <a:pt x="1894" y="9842"/>
                </a:cubicBezTo>
                <a:cubicBezTo>
                  <a:pt x="1688" y="10644"/>
                  <a:pt x="1548" y="11399"/>
                  <a:pt x="1470" y="12116"/>
                </a:cubicBezTo>
                <a:cubicBezTo>
                  <a:pt x="1438" y="12007"/>
                  <a:pt x="1406" y="11898"/>
                  <a:pt x="1376" y="11787"/>
                </a:cubicBezTo>
                <a:cubicBezTo>
                  <a:pt x="1458" y="10216"/>
                  <a:pt x="1916" y="8637"/>
                  <a:pt x="2724" y="7172"/>
                </a:cubicBezTo>
                <a:cubicBezTo>
                  <a:pt x="2846" y="6951"/>
                  <a:pt x="2976" y="6733"/>
                  <a:pt x="3114" y="6520"/>
                </a:cubicBezTo>
                <a:close/>
                <a:moveTo>
                  <a:pt x="20900" y="5778"/>
                </a:moveTo>
                <a:cubicBezTo>
                  <a:pt x="21910" y="7300"/>
                  <a:pt x="22451" y="9057"/>
                  <a:pt x="22438" y="10810"/>
                </a:cubicBezTo>
                <a:cubicBezTo>
                  <a:pt x="22433" y="11563"/>
                  <a:pt x="22322" y="12322"/>
                  <a:pt x="22116" y="13065"/>
                </a:cubicBezTo>
                <a:cubicBezTo>
                  <a:pt x="22137" y="11854"/>
                  <a:pt x="21871" y="10557"/>
                  <a:pt x="21326" y="9185"/>
                </a:cubicBezTo>
                <a:cubicBezTo>
                  <a:pt x="21335" y="9037"/>
                  <a:pt x="21341" y="8888"/>
                  <a:pt x="21344" y="8742"/>
                </a:cubicBezTo>
                <a:cubicBezTo>
                  <a:pt x="21358" y="7699"/>
                  <a:pt x="21207" y="6699"/>
                  <a:pt x="20900" y="5778"/>
                </a:cubicBezTo>
                <a:close/>
                <a:moveTo>
                  <a:pt x="1366" y="12057"/>
                </a:moveTo>
                <a:lnTo>
                  <a:pt x="1366" y="12057"/>
                </a:lnTo>
                <a:cubicBezTo>
                  <a:pt x="1392" y="12146"/>
                  <a:pt x="1419" y="12237"/>
                  <a:pt x="1449" y="12328"/>
                </a:cubicBezTo>
                <a:cubicBezTo>
                  <a:pt x="1422" y="12601"/>
                  <a:pt x="1406" y="12870"/>
                  <a:pt x="1400" y="13134"/>
                </a:cubicBezTo>
                <a:cubicBezTo>
                  <a:pt x="1389" y="13007"/>
                  <a:pt x="1381" y="12881"/>
                  <a:pt x="1374" y="12754"/>
                </a:cubicBezTo>
                <a:cubicBezTo>
                  <a:pt x="1364" y="12522"/>
                  <a:pt x="1360" y="12290"/>
                  <a:pt x="1366" y="12057"/>
                </a:cubicBezTo>
                <a:close/>
                <a:moveTo>
                  <a:pt x="902" y="8859"/>
                </a:moveTo>
                <a:cubicBezTo>
                  <a:pt x="898" y="9609"/>
                  <a:pt x="979" y="10389"/>
                  <a:pt x="1145" y="11180"/>
                </a:cubicBezTo>
                <a:cubicBezTo>
                  <a:pt x="1189" y="11386"/>
                  <a:pt x="1237" y="11592"/>
                  <a:pt x="1291" y="11795"/>
                </a:cubicBezTo>
                <a:cubicBezTo>
                  <a:pt x="1276" y="12116"/>
                  <a:pt x="1276" y="12437"/>
                  <a:pt x="1290" y="12756"/>
                </a:cubicBezTo>
                <a:cubicBezTo>
                  <a:pt x="1307" y="13115"/>
                  <a:pt x="1345" y="13469"/>
                  <a:pt x="1402" y="13819"/>
                </a:cubicBezTo>
                <a:cubicBezTo>
                  <a:pt x="1410" y="14005"/>
                  <a:pt x="1421" y="14188"/>
                  <a:pt x="1438" y="14371"/>
                </a:cubicBezTo>
                <a:cubicBezTo>
                  <a:pt x="1587" y="16015"/>
                  <a:pt x="2149" y="17474"/>
                  <a:pt x="3058" y="18588"/>
                </a:cubicBezTo>
                <a:cubicBezTo>
                  <a:pt x="3657" y="19321"/>
                  <a:pt x="4435" y="19929"/>
                  <a:pt x="5328" y="20376"/>
                </a:cubicBezTo>
                <a:cubicBezTo>
                  <a:pt x="3200" y="19559"/>
                  <a:pt x="1437" y="17633"/>
                  <a:pt x="707" y="15257"/>
                </a:cubicBezTo>
                <a:cubicBezTo>
                  <a:pt x="106" y="13299"/>
                  <a:pt x="185" y="11032"/>
                  <a:pt x="902" y="8859"/>
                </a:cubicBezTo>
                <a:close/>
                <a:moveTo>
                  <a:pt x="11817" y="1027"/>
                </a:moveTo>
                <a:cubicBezTo>
                  <a:pt x="12610" y="1027"/>
                  <a:pt x="13415" y="1117"/>
                  <a:pt x="14215" y="1297"/>
                </a:cubicBezTo>
                <a:cubicBezTo>
                  <a:pt x="14283" y="1323"/>
                  <a:pt x="14352" y="1349"/>
                  <a:pt x="14420" y="1376"/>
                </a:cubicBezTo>
                <a:cubicBezTo>
                  <a:pt x="14505" y="1418"/>
                  <a:pt x="14586" y="1465"/>
                  <a:pt x="14667" y="1515"/>
                </a:cubicBezTo>
                <a:cubicBezTo>
                  <a:pt x="16343" y="2560"/>
                  <a:pt x="17788" y="3838"/>
                  <a:pt x="18958" y="5296"/>
                </a:cubicBezTo>
                <a:cubicBezTo>
                  <a:pt x="19242" y="5736"/>
                  <a:pt x="19506" y="6202"/>
                  <a:pt x="19744" y="6690"/>
                </a:cubicBezTo>
                <a:cubicBezTo>
                  <a:pt x="20469" y="8172"/>
                  <a:pt x="20873" y="9675"/>
                  <a:pt x="20943" y="11098"/>
                </a:cubicBezTo>
                <a:cubicBezTo>
                  <a:pt x="20724" y="11955"/>
                  <a:pt x="20392" y="12786"/>
                  <a:pt x="19955" y="13562"/>
                </a:cubicBezTo>
                <a:cubicBezTo>
                  <a:pt x="18053" y="16951"/>
                  <a:pt x="14754" y="18837"/>
                  <a:pt x="12321" y="19821"/>
                </a:cubicBezTo>
                <a:cubicBezTo>
                  <a:pt x="11550" y="20134"/>
                  <a:pt x="10820" y="20373"/>
                  <a:pt x="10122" y="20540"/>
                </a:cubicBezTo>
                <a:cubicBezTo>
                  <a:pt x="8928" y="20255"/>
                  <a:pt x="7768" y="19778"/>
                  <a:pt x="6707" y="19115"/>
                </a:cubicBezTo>
                <a:cubicBezTo>
                  <a:pt x="4293" y="17607"/>
                  <a:pt x="2416" y="15122"/>
                  <a:pt x="1530" y="12319"/>
                </a:cubicBezTo>
                <a:cubicBezTo>
                  <a:pt x="1603" y="11548"/>
                  <a:pt x="1751" y="10733"/>
                  <a:pt x="1974" y="9863"/>
                </a:cubicBezTo>
                <a:cubicBezTo>
                  <a:pt x="2383" y="8261"/>
                  <a:pt x="2929" y="6964"/>
                  <a:pt x="3534" y="5917"/>
                </a:cubicBezTo>
                <a:cubicBezTo>
                  <a:pt x="4271" y="4925"/>
                  <a:pt x="5185" y="4035"/>
                  <a:pt x="6228" y="3296"/>
                </a:cubicBezTo>
                <a:cubicBezTo>
                  <a:pt x="7401" y="2464"/>
                  <a:pt x="9518" y="1327"/>
                  <a:pt x="11543" y="1030"/>
                </a:cubicBezTo>
                <a:cubicBezTo>
                  <a:pt x="11634" y="1028"/>
                  <a:pt x="11726" y="1027"/>
                  <a:pt x="11817" y="1027"/>
                </a:cubicBezTo>
                <a:close/>
                <a:moveTo>
                  <a:pt x="21994" y="13724"/>
                </a:moveTo>
                <a:lnTo>
                  <a:pt x="21994" y="13724"/>
                </a:lnTo>
                <a:cubicBezTo>
                  <a:pt x="21971" y="13938"/>
                  <a:pt x="21939" y="14149"/>
                  <a:pt x="21898" y="14355"/>
                </a:cubicBezTo>
                <a:cubicBezTo>
                  <a:pt x="21371" y="16967"/>
                  <a:pt x="19148" y="19294"/>
                  <a:pt x="16234" y="20284"/>
                </a:cubicBezTo>
                <a:cubicBezTo>
                  <a:pt x="15474" y="20542"/>
                  <a:pt x="14685" y="20710"/>
                  <a:pt x="13887" y="20791"/>
                </a:cubicBezTo>
                <a:cubicBezTo>
                  <a:pt x="14434" y="20637"/>
                  <a:pt x="14977" y="20446"/>
                  <a:pt x="15517" y="20217"/>
                </a:cubicBezTo>
                <a:cubicBezTo>
                  <a:pt x="17520" y="19367"/>
                  <a:pt x="19220" y="18096"/>
                  <a:pt x="20437" y="16544"/>
                </a:cubicBezTo>
                <a:cubicBezTo>
                  <a:pt x="21116" y="15676"/>
                  <a:pt x="21642" y="14720"/>
                  <a:pt x="21994" y="13724"/>
                </a:cubicBezTo>
                <a:close/>
                <a:moveTo>
                  <a:pt x="1528" y="14452"/>
                </a:moveTo>
                <a:lnTo>
                  <a:pt x="1528" y="14452"/>
                </a:lnTo>
                <a:cubicBezTo>
                  <a:pt x="1851" y="15825"/>
                  <a:pt x="2480" y="17094"/>
                  <a:pt x="3368" y="18128"/>
                </a:cubicBezTo>
                <a:cubicBezTo>
                  <a:pt x="4431" y="19368"/>
                  <a:pt x="5919" y="20311"/>
                  <a:pt x="7585" y="20821"/>
                </a:cubicBezTo>
                <a:cubicBezTo>
                  <a:pt x="7104" y="20805"/>
                  <a:pt x="6640" y="20744"/>
                  <a:pt x="6193" y="20642"/>
                </a:cubicBezTo>
                <a:cubicBezTo>
                  <a:pt x="6147" y="20631"/>
                  <a:pt x="6099" y="20619"/>
                  <a:pt x="6053" y="20607"/>
                </a:cubicBezTo>
                <a:cubicBezTo>
                  <a:pt x="4879" y="20152"/>
                  <a:pt x="3862" y="19443"/>
                  <a:pt x="3122" y="18536"/>
                </a:cubicBezTo>
                <a:cubicBezTo>
                  <a:pt x="2239" y="17454"/>
                  <a:pt x="1688" y="16044"/>
                  <a:pt x="1528" y="14452"/>
                </a:cubicBezTo>
                <a:close/>
                <a:moveTo>
                  <a:pt x="1511" y="12528"/>
                </a:moveTo>
                <a:cubicBezTo>
                  <a:pt x="2426" y="15273"/>
                  <a:pt x="4285" y="17699"/>
                  <a:pt x="6663" y="19184"/>
                </a:cubicBezTo>
                <a:cubicBezTo>
                  <a:pt x="7685" y="19821"/>
                  <a:pt x="8796" y="20288"/>
                  <a:pt x="9943" y="20579"/>
                </a:cubicBezTo>
                <a:cubicBezTo>
                  <a:pt x="9225" y="20739"/>
                  <a:pt x="8542" y="20821"/>
                  <a:pt x="7892" y="20824"/>
                </a:cubicBezTo>
                <a:cubicBezTo>
                  <a:pt x="6127" y="20340"/>
                  <a:pt x="4542" y="19373"/>
                  <a:pt x="3429" y="18075"/>
                </a:cubicBezTo>
                <a:cubicBezTo>
                  <a:pt x="2418" y="16896"/>
                  <a:pt x="1746" y="15410"/>
                  <a:pt x="1485" y="13811"/>
                </a:cubicBezTo>
                <a:cubicBezTo>
                  <a:pt x="1470" y="13397"/>
                  <a:pt x="1479" y="12970"/>
                  <a:pt x="1511" y="12528"/>
                </a:cubicBezTo>
                <a:close/>
                <a:moveTo>
                  <a:pt x="20953" y="11376"/>
                </a:moveTo>
                <a:lnTo>
                  <a:pt x="20953" y="11376"/>
                </a:lnTo>
                <a:cubicBezTo>
                  <a:pt x="20969" y="12205"/>
                  <a:pt x="20870" y="13003"/>
                  <a:pt x="20652" y="13750"/>
                </a:cubicBezTo>
                <a:cubicBezTo>
                  <a:pt x="19875" y="16433"/>
                  <a:pt x="17490" y="18760"/>
                  <a:pt x="14112" y="20133"/>
                </a:cubicBezTo>
                <a:cubicBezTo>
                  <a:pt x="13399" y="20424"/>
                  <a:pt x="12698" y="20655"/>
                  <a:pt x="12011" y="20825"/>
                </a:cubicBezTo>
                <a:cubicBezTo>
                  <a:pt x="11437" y="20786"/>
                  <a:pt x="10865" y="20704"/>
                  <a:pt x="10300" y="20579"/>
                </a:cubicBezTo>
                <a:cubicBezTo>
                  <a:pt x="10954" y="20415"/>
                  <a:pt x="11637" y="20189"/>
                  <a:pt x="12351" y="19898"/>
                </a:cubicBezTo>
                <a:cubicBezTo>
                  <a:pt x="14799" y="18907"/>
                  <a:pt x="18115" y="17011"/>
                  <a:pt x="20027" y="13603"/>
                </a:cubicBezTo>
                <a:cubicBezTo>
                  <a:pt x="20422" y="12897"/>
                  <a:pt x="20732" y="12148"/>
                  <a:pt x="20953" y="11376"/>
                </a:cubicBezTo>
                <a:close/>
                <a:moveTo>
                  <a:pt x="21312" y="9376"/>
                </a:moveTo>
                <a:cubicBezTo>
                  <a:pt x="21857" y="10799"/>
                  <a:pt x="22094" y="12141"/>
                  <a:pt x="22021" y="13381"/>
                </a:cubicBezTo>
                <a:cubicBezTo>
                  <a:pt x="21674" y="14480"/>
                  <a:pt x="21116" y="15541"/>
                  <a:pt x="20370" y="16494"/>
                </a:cubicBezTo>
                <a:cubicBezTo>
                  <a:pt x="19164" y="18037"/>
                  <a:pt x="17474" y="19298"/>
                  <a:pt x="15484" y="20143"/>
                </a:cubicBezTo>
                <a:cubicBezTo>
                  <a:pt x="14802" y="20431"/>
                  <a:pt x="14112" y="20662"/>
                  <a:pt x="13422" y="20829"/>
                </a:cubicBezTo>
                <a:cubicBezTo>
                  <a:pt x="13204" y="20843"/>
                  <a:pt x="12985" y="20849"/>
                  <a:pt x="12767" y="20849"/>
                </a:cubicBezTo>
                <a:cubicBezTo>
                  <a:pt x="12605" y="20849"/>
                  <a:pt x="12443" y="20846"/>
                  <a:pt x="12281" y="20839"/>
                </a:cubicBezTo>
                <a:cubicBezTo>
                  <a:pt x="12891" y="20677"/>
                  <a:pt x="13512" y="20466"/>
                  <a:pt x="14142" y="20209"/>
                </a:cubicBezTo>
                <a:cubicBezTo>
                  <a:pt x="17543" y="18826"/>
                  <a:pt x="19945" y="16479"/>
                  <a:pt x="20730" y="13772"/>
                </a:cubicBezTo>
                <a:cubicBezTo>
                  <a:pt x="20973" y="12936"/>
                  <a:pt x="21069" y="12038"/>
                  <a:pt x="21024" y="11105"/>
                </a:cubicBezTo>
                <a:cubicBezTo>
                  <a:pt x="21170" y="10538"/>
                  <a:pt x="21266" y="9960"/>
                  <a:pt x="21312" y="9376"/>
                </a:cubicBezTo>
                <a:close/>
                <a:moveTo>
                  <a:pt x="10121" y="20624"/>
                </a:moveTo>
                <a:cubicBezTo>
                  <a:pt x="10658" y="20751"/>
                  <a:pt x="11202" y="20838"/>
                  <a:pt x="11749" y="20887"/>
                </a:cubicBezTo>
                <a:cubicBezTo>
                  <a:pt x="11124" y="21028"/>
                  <a:pt x="10509" y="21118"/>
                  <a:pt x="9911" y="21157"/>
                </a:cubicBezTo>
                <a:cubicBezTo>
                  <a:pt x="9633" y="21140"/>
                  <a:pt x="9357" y="21113"/>
                  <a:pt x="9084" y="21072"/>
                </a:cubicBezTo>
                <a:cubicBezTo>
                  <a:pt x="8780" y="21029"/>
                  <a:pt x="8481" y="20971"/>
                  <a:pt x="8185" y="20900"/>
                </a:cubicBezTo>
                <a:cubicBezTo>
                  <a:pt x="8801" y="20875"/>
                  <a:pt x="9446" y="20784"/>
                  <a:pt x="10121" y="20624"/>
                </a:cubicBezTo>
                <a:close/>
                <a:moveTo>
                  <a:pt x="12017" y="20907"/>
                </a:moveTo>
                <a:cubicBezTo>
                  <a:pt x="12262" y="20923"/>
                  <a:pt x="12508" y="20932"/>
                  <a:pt x="12752" y="20932"/>
                </a:cubicBezTo>
                <a:cubicBezTo>
                  <a:pt x="12829" y="20932"/>
                  <a:pt x="12906" y="20931"/>
                  <a:pt x="12982" y="20929"/>
                </a:cubicBezTo>
                <a:lnTo>
                  <a:pt x="12982" y="20929"/>
                </a:lnTo>
                <a:cubicBezTo>
                  <a:pt x="12169" y="21098"/>
                  <a:pt x="11357" y="21178"/>
                  <a:pt x="10556" y="21178"/>
                </a:cubicBezTo>
                <a:cubicBezTo>
                  <a:pt x="11035" y="21120"/>
                  <a:pt x="11523" y="21029"/>
                  <a:pt x="12017" y="20907"/>
                </a:cubicBezTo>
                <a:close/>
                <a:moveTo>
                  <a:pt x="6662" y="20817"/>
                </a:moveTo>
                <a:lnTo>
                  <a:pt x="6662" y="20817"/>
                </a:lnTo>
                <a:cubicBezTo>
                  <a:pt x="7056" y="20879"/>
                  <a:pt x="7463" y="20908"/>
                  <a:pt x="7883" y="20908"/>
                </a:cubicBezTo>
                <a:cubicBezTo>
                  <a:pt x="8271" y="21014"/>
                  <a:pt x="8670" y="21097"/>
                  <a:pt x="9073" y="21155"/>
                </a:cubicBezTo>
                <a:cubicBezTo>
                  <a:pt x="9139" y="21165"/>
                  <a:pt x="9204" y="21173"/>
                  <a:pt x="9269" y="21182"/>
                </a:cubicBezTo>
                <a:cubicBezTo>
                  <a:pt x="9259" y="21182"/>
                  <a:pt x="9249" y="21182"/>
                  <a:pt x="9239" y="21182"/>
                </a:cubicBezTo>
                <a:cubicBezTo>
                  <a:pt x="8922" y="21182"/>
                  <a:pt x="8607" y="21166"/>
                  <a:pt x="8298" y="21136"/>
                </a:cubicBezTo>
                <a:cubicBezTo>
                  <a:pt x="7733" y="21082"/>
                  <a:pt x="7185" y="20974"/>
                  <a:pt x="6662" y="20817"/>
                </a:cubicBezTo>
                <a:close/>
                <a:moveTo>
                  <a:pt x="11958" y="1"/>
                </a:moveTo>
                <a:cubicBezTo>
                  <a:pt x="10574" y="1"/>
                  <a:pt x="9127" y="234"/>
                  <a:pt x="7677" y="696"/>
                </a:cubicBezTo>
                <a:cubicBezTo>
                  <a:pt x="4868" y="1591"/>
                  <a:pt x="2756" y="3189"/>
                  <a:pt x="1728" y="5196"/>
                </a:cubicBezTo>
                <a:cubicBezTo>
                  <a:pt x="1223" y="6185"/>
                  <a:pt x="947" y="7343"/>
                  <a:pt x="907" y="8591"/>
                </a:cubicBezTo>
                <a:cubicBezTo>
                  <a:pt x="108" y="10855"/>
                  <a:pt x="0" y="13234"/>
                  <a:pt x="628" y="15280"/>
                </a:cubicBezTo>
                <a:cubicBezTo>
                  <a:pt x="1447" y="17947"/>
                  <a:pt x="3555" y="20052"/>
                  <a:pt x="6027" y="20685"/>
                </a:cubicBezTo>
                <a:cubicBezTo>
                  <a:pt x="6733" y="20959"/>
                  <a:pt x="7497" y="21140"/>
                  <a:pt x="8290" y="21218"/>
                </a:cubicBezTo>
                <a:cubicBezTo>
                  <a:pt x="8599" y="21247"/>
                  <a:pt x="8913" y="21262"/>
                  <a:pt x="9231" y="21262"/>
                </a:cubicBezTo>
                <a:cubicBezTo>
                  <a:pt x="9457" y="21262"/>
                  <a:pt x="9683" y="21255"/>
                  <a:pt x="9914" y="21237"/>
                </a:cubicBezTo>
                <a:cubicBezTo>
                  <a:pt x="10143" y="21251"/>
                  <a:pt x="10374" y="21259"/>
                  <a:pt x="10606" y="21259"/>
                </a:cubicBezTo>
                <a:cubicBezTo>
                  <a:pt x="11538" y="21259"/>
                  <a:pt x="12489" y="21141"/>
                  <a:pt x="13437" y="20910"/>
                </a:cubicBezTo>
                <a:cubicBezTo>
                  <a:pt x="14399" y="20853"/>
                  <a:pt x="15349" y="20671"/>
                  <a:pt x="16262" y="20360"/>
                </a:cubicBezTo>
                <a:cubicBezTo>
                  <a:pt x="19202" y="19362"/>
                  <a:pt x="21447" y="17011"/>
                  <a:pt x="21980" y="14371"/>
                </a:cubicBezTo>
                <a:cubicBezTo>
                  <a:pt x="22043" y="14052"/>
                  <a:pt x="22086" y="13728"/>
                  <a:pt x="22106" y="13395"/>
                </a:cubicBezTo>
                <a:cubicBezTo>
                  <a:pt x="22372" y="12546"/>
                  <a:pt x="22514" y="11674"/>
                  <a:pt x="22521" y="10808"/>
                </a:cubicBezTo>
                <a:cubicBezTo>
                  <a:pt x="22534" y="8940"/>
                  <a:pt x="21926" y="7068"/>
                  <a:pt x="20794" y="5474"/>
                </a:cubicBezTo>
                <a:cubicBezTo>
                  <a:pt x="20590" y="4939"/>
                  <a:pt x="20333" y="4433"/>
                  <a:pt x="20024" y="3966"/>
                </a:cubicBezTo>
                <a:cubicBezTo>
                  <a:pt x="18822" y="2145"/>
                  <a:pt x="16786" y="798"/>
                  <a:pt x="14439" y="268"/>
                </a:cubicBezTo>
                <a:cubicBezTo>
                  <a:pt x="13645" y="90"/>
                  <a:pt x="12814" y="1"/>
                  <a:pt x="11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871350" y="4730500"/>
            <a:ext cx="259800" cy="259800"/>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Date Placeholder 5">
            <a:extLst>
              <a:ext uri="{FF2B5EF4-FFF2-40B4-BE49-F238E27FC236}">
                <a16:creationId xmlns:a16="http://schemas.microsoft.com/office/drawing/2014/main" id="{54882D46-6229-679D-CFA6-799DA3C97A7A}"/>
              </a:ext>
            </a:extLst>
          </p:cNvPr>
          <p:cNvSpPr>
            <a:spLocks noGrp="1"/>
          </p:cNvSpPr>
          <p:nvPr>
            <p:ph type="dt" sz="half" idx="10"/>
          </p:nvPr>
        </p:nvSpPr>
        <p:spPr/>
        <p:txBody>
          <a:bodyPr/>
          <a:lstStyle/>
          <a:p>
            <a:fld id="{C63B40D7-3BD6-41E0-9B82-6A0D39207A4A}" type="datetime1">
              <a:rPr lang="vi-VN" smtClean="0"/>
              <a:t>22/05/2024</a:t>
            </a:fld>
            <a:endParaRPr lang="vi-VN"/>
          </a:p>
        </p:txBody>
      </p:sp>
      <p:sp>
        <p:nvSpPr>
          <p:cNvPr id="7" name="Slide Number Placeholder 6">
            <a:extLst>
              <a:ext uri="{FF2B5EF4-FFF2-40B4-BE49-F238E27FC236}">
                <a16:creationId xmlns:a16="http://schemas.microsoft.com/office/drawing/2014/main" id="{E5A61CD8-F296-754E-80D8-A9F551EE57D4}"/>
              </a:ext>
            </a:extLst>
          </p:cNvPr>
          <p:cNvSpPr>
            <a:spLocks noGrp="1"/>
          </p:cNvSpPr>
          <p:nvPr>
            <p:ph type="sldNum" sz="quarter" idx="12"/>
          </p:nvPr>
        </p:nvSpPr>
        <p:spPr>
          <a:xfrm>
            <a:off x="6602127" y="423241"/>
            <a:ext cx="2057400" cy="274637"/>
          </a:xfrm>
        </p:spPr>
        <p:txBody>
          <a:bodyPr/>
          <a:lstStyle/>
          <a:p>
            <a:fld id="{BE316380-BF92-4C1F-852B-AC6324F4B136}" type="slidenum">
              <a:rPr lang="vi-VN" smtClean="0">
                <a:solidFill>
                  <a:schemeClr val="bg1">
                    <a:lumMod val="10000"/>
                  </a:schemeClr>
                </a:solidFill>
              </a:rPr>
              <a:pPr/>
              <a:t>34</a:t>
            </a:fld>
            <a:endParaRPr lang="vi-VN">
              <a:solidFill>
                <a:schemeClr val="bg1">
                  <a:lumMod val="10000"/>
                </a:schemeClr>
              </a:solidFill>
            </a:endParaRPr>
          </a:p>
        </p:txBody>
      </p:sp>
    </p:spTree>
    <p:extLst>
      <p:ext uri="{BB962C8B-B14F-4D97-AF65-F5344CB8AC3E}">
        <p14:creationId xmlns:p14="http://schemas.microsoft.com/office/powerpoint/2010/main" val="425991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562929" y="44396"/>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LIMITATIONS</a:t>
            </a:r>
            <a:endParaRPr/>
          </a:p>
        </p:txBody>
      </p:sp>
      <p:sp>
        <p:nvSpPr>
          <p:cNvPr id="415" name="Google Shape;415;p37"/>
          <p:cNvSpPr txBox="1">
            <a:spLocks noGrp="1"/>
          </p:cNvSpPr>
          <p:nvPr>
            <p:ph type="subTitle" idx="1"/>
          </p:nvPr>
        </p:nvSpPr>
        <p:spPr>
          <a:xfrm rot="-535">
            <a:off x="262789" y="1634074"/>
            <a:ext cx="8617979" cy="2162069"/>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Wingdings" panose="05000000000000000000" pitchFamily="2" charset="2"/>
              <a:buChar char="§"/>
            </a:pPr>
            <a:r>
              <a:rPr lang="en-US" sz="1400"/>
              <a:t>Worked only data on worldwide data, not fully address the cases to better study how climate change impacts each region individually, as well as predict the trends in regions. </a:t>
            </a:r>
          </a:p>
          <a:p>
            <a:pPr marL="171450" lvl="0" indent="-171450" algn="l" rtl="0">
              <a:lnSpc>
                <a:spcPct val="150000"/>
              </a:lnSpc>
              <a:spcBef>
                <a:spcPts val="0"/>
              </a:spcBef>
              <a:spcAft>
                <a:spcPts val="0"/>
              </a:spcAft>
              <a:buFont typeface="Wingdings" panose="05000000000000000000" pitchFamily="2" charset="2"/>
              <a:buChar char="§"/>
            </a:pPr>
            <a:r>
              <a:rPr lang="en-US" sz="1400"/>
              <a:t>In addition, the El Niño index dataset is evidently interesting information from which we did not fully benefit. </a:t>
            </a:r>
          </a:p>
          <a:p>
            <a:pPr marL="171450" lvl="0" indent="-171450" algn="l" rtl="0">
              <a:lnSpc>
                <a:spcPct val="150000"/>
              </a:lnSpc>
              <a:spcBef>
                <a:spcPts val="0"/>
              </a:spcBef>
              <a:spcAft>
                <a:spcPts val="0"/>
              </a:spcAft>
              <a:buFont typeface="Wingdings" panose="05000000000000000000" pitchFamily="2" charset="2"/>
              <a:buChar char="§"/>
            </a:pPr>
            <a:r>
              <a:rPr lang="en-US" sz="1400"/>
              <a:t>More techniques can be used to gain a deeper insight into climate change. </a:t>
            </a:r>
          </a:p>
          <a:p>
            <a:pPr marL="171450" lvl="0" indent="-171450" algn="l" rtl="0">
              <a:lnSpc>
                <a:spcPct val="150000"/>
              </a:lnSpc>
              <a:spcBef>
                <a:spcPts val="0"/>
              </a:spcBef>
              <a:spcAft>
                <a:spcPts val="0"/>
              </a:spcAft>
              <a:buFont typeface="Wingdings" panose="05000000000000000000" pitchFamily="2" charset="2"/>
              <a:buChar char="§"/>
            </a:pPr>
            <a:r>
              <a:rPr lang="en-US" sz="1400"/>
              <a:t>The IMF dataset provides contains low resolution time series. We can actively collect data from many sources to enhance dataset to improve the predictive models and get more insights information.</a:t>
            </a:r>
            <a:endParaRPr lang="en-US"/>
          </a:p>
        </p:txBody>
      </p:sp>
      <p:sp>
        <p:nvSpPr>
          <p:cNvPr id="11" name="Google Shape;483;p41">
            <a:extLst>
              <a:ext uri="{FF2B5EF4-FFF2-40B4-BE49-F238E27FC236}">
                <a16:creationId xmlns:a16="http://schemas.microsoft.com/office/drawing/2014/main" id="{44DAF488-C800-4AC1-CF78-607F4B0583DE}"/>
              </a:ext>
            </a:extLst>
          </p:cNvPr>
          <p:cNvSpPr txBox="1">
            <a:spLocks/>
          </p:cNvSpPr>
          <p:nvPr/>
        </p:nvSpPr>
        <p:spPr>
          <a:xfrm>
            <a:off x="562929" y="671798"/>
            <a:ext cx="2985600" cy="362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400"/>
              <a:buFont typeface="Montserrat ExtraBold"/>
              <a:buNone/>
              <a:defRPr sz="2400" b="0" i="0" u="none" strike="noStrike" cap="none">
                <a:solidFill>
                  <a:schemeClr val="dk1"/>
                </a:solidFill>
                <a:latin typeface="Montserrat ExtraBold"/>
                <a:ea typeface="Montserrat ExtraBold"/>
                <a:cs typeface="Montserrat ExtraBold"/>
                <a:sym typeface="Montserrat ExtraBold"/>
              </a:defRPr>
            </a:lvl9pPr>
          </a:lstStyle>
          <a:p>
            <a:r>
              <a:rPr lang="vi-VN" sz="1200">
                <a:solidFill>
                  <a:schemeClr val="bg1">
                    <a:lumMod val="25000"/>
                  </a:schemeClr>
                </a:solidFill>
                <a:latin typeface="Montserrat ExtraBold" panose="00000900000000000000" pitchFamily="2" charset="-93"/>
              </a:rPr>
              <a:t>LIMITS OF OUR PROJECT</a:t>
            </a:r>
          </a:p>
        </p:txBody>
      </p:sp>
      <p:sp>
        <p:nvSpPr>
          <p:cNvPr id="6" name="Date Placeholder 5">
            <a:extLst>
              <a:ext uri="{FF2B5EF4-FFF2-40B4-BE49-F238E27FC236}">
                <a16:creationId xmlns:a16="http://schemas.microsoft.com/office/drawing/2014/main" id="{6E2FDD81-2E0B-C010-CBC7-1B7A804D61CF}"/>
              </a:ext>
            </a:extLst>
          </p:cNvPr>
          <p:cNvSpPr>
            <a:spLocks noGrp="1"/>
          </p:cNvSpPr>
          <p:nvPr>
            <p:ph type="dt" sz="half" idx="10"/>
          </p:nvPr>
        </p:nvSpPr>
        <p:spPr/>
        <p:txBody>
          <a:bodyPr/>
          <a:lstStyle/>
          <a:p>
            <a:fld id="{A62BC028-854E-4B78-A9E1-00DDE88213C7}" type="datetime1">
              <a:rPr lang="vi-VN" smtClean="0"/>
              <a:t>22/05/2024</a:t>
            </a:fld>
            <a:endParaRPr lang="vi-VN"/>
          </a:p>
        </p:txBody>
      </p:sp>
      <p:sp>
        <p:nvSpPr>
          <p:cNvPr id="7" name="Slide Number Placeholder 6">
            <a:extLst>
              <a:ext uri="{FF2B5EF4-FFF2-40B4-BE49-F238E27FC236}">
                <a16:creationId xmlns:a16="http://schemas.microsoft.com/office/drawing/2014/main" id="{D25220FE-FFB6-5C03-7FC2-658385A790E4}"/>
              </a:ext>
            </a:extLst>
          </p:cNvPr>
          <p:cNvSpPr>
            <a:spLocks noGrp="1"/>
          </p:cNvSpPr>
          <p:nvPr>
            <p:ph type="sldNum" sz="quarter" idx="12"/>
          </p:nvPr>
        </p:nvSpPr>
        <p:spPr/>
        <p:txBody>
          <a:bodyPr/>
          <a:lstStyle/>
          <a:p>
            <a:fld id="{BE316380-BF92-4C1F-852B-AC6324F4B136}" type="slidenum">
              <a:rPr lang="vi-VN" smtClean="0"/>
              <a:t>35</a:t>
            </a:fld>
            <a:endParaRPr lang="vi-VN"/>
          </a:p>
        </p:txBody>
      </p:sp>
    </p:spTree>
    <p:extLst>
      <p:ext uri="{BB962C8B-B14F-4D97-AF65-F5344CB8AC3E}">
        <p14:creationId xmlns:p14="http://schemas.microsoft.com/office/powerpoint/2010/main" val="1530755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8"/>
          <p:cNvSpPr txBox="1">
            <a:spLocks noGrp="1"/>
          </p:cNvSpPr>
          <p:nvPr>
            <p:ph type="title"/>
          </p:nvPr>
        </p:nvSpPr>
        <p:spPr>
          <a:xfrm>
            <a:off x="353291" y="831275"/>
            <a:ext cx="8451273" cy="1397700"/>
          </a:xfrm>
          <a:prstGeom prst="rect">
            <a:avLst/>
          </a:prstGeom>
        </p:spPr>
        <p:txBody>
          <a:bodyPr spcFirstLastPara="1" wrap="square" lIns="91425" tIns="91425" rIns="91425" bIns="91425" anchor="ctr" anchorCtr="0">
            <a:noAutofit/>
          </a:bodyPr>
          <a:lstStyle/>
          <a:p>
            <a:pPr algn="ctr"/>
            <a:r>
              <a:rPr lang="vi-VN"/>
              <a:t>REFERENCES</a:t>
            </a:r>
          </a:p>
        </p:txBody>
      </p:sp>
      <p:sp>
        <p:nvSpPr>
          <p:cNvPr id="425" name="Google Shape;425;p38"/>
          <p:cNvSpPr/>
          <p:nvPr/>
        </p:nvSpPr>
        <p:spPr>
          <a:xfrm rot="5400000">
            <a:off x="-6" y="4324350"/>
            <a:ext cx="3963737" cy="3739896"/>
          </a:xfrm>
          <a:custGeom>
            <a:avLst/>
            <a:gdLst/>
            <a:ahLst/>
            <a:cxnLst/>
            <a:rect l="l" t="t" r="r" b="b"/>
            <a:pathLst>
              <a:path w="22535" h="21263" extrusionOk="0">
                <a:moveTo>
                  <a:pt x="12498" y="956"/>
                </a:moveTo>
                <a:cubicBezTo>
                  <a:pt x="12755" y="956"/>
                  <a:pt x="13008" y="974"/>
                  <a:pt x="13253" y="1010"/>
                </a:cubicBezTo>
                <a:cubicBezTo>
                  <a:pt x="13352" y="1034"/>
                  <a:pt x="13449" y="1059"/>
                  <a:pt x="13548" y="1085"/>
                </a:cubicBezTo>
                <a:cubicBezTo>
                  <a:pt x="13146" y="1021"/>
                  <a:pt x="12744" y="978"/>
                  <a:pt x="12344" y="958"/>
                </a:cubicBezTo>
                <a:cubicBezTo>
                  <a:pt x="12395" y="957"/>
                  <a:pt x="12446" y="956"/>
                  <a:pt x="12498" y="956"/>
                </a:cubicBezTo>
                <a:close/>
                <a:moveTo>
                  <a:pt x="15011" y="1639"/>
                </a:moveTo>
                <a:lnTo>
                  <a:pt x="15011" y="1639"/>
                </a:lnTo>
                <a:cubicBezTo>
                  <a:pt x="16294" y="2270"/>
                  <a:pt x="17469" y="3279"/>
                  <a:pt x="18445" y="4568"/>
                </a:cubicBezTo>
                <a:cubicBezTo>
                  <a:pt x="17458" y="3467"/>
                  <a:pt x="16306" y="2482"/>
                  <a:pt x="15011" y="1639"/>
                </a:cubicBezTo>
                <a:close/>
                <a:moveTo>
                  <a:pt x="10921" y="1063"/>
                </a:moveTo>
                <a:lnTo>
                  <a:pt x="10921" y="1063"/>
                </a:lnTo>
                <a:cubicBezTo>
                  <a:pt x="9075" y="1475"/>
                  <a:pt x="7243" y="2475"/>
                  <a:pt x="6180" y="3227"/>
                </a:cubicBezTo>
                <a:cubicBezTo>
                  <a:pt x="5325" y="3833"/>
                  <a:pt x="4556" y="4540"/>
                  <a:pt x="3899" y="5321"/>
                </a:cubicBezTo>
                <a:cubicBezTo>
                  <a:pt x="4817" y="3922"/>
                  <a:pt x="5827" y="3035"/>
                  <a:pt x="6678" y="2479"/>
                </a:cubicBezTo>
                <a:cubicBezTo>
                  <a:pt x="7911" y="1672"/>
                  <a:pt x="9375" y="1195"/>
                  <a:pt x="10921" y="1063"/>
                </a:cubicBezTo>
                <a:close/>
                <a:moveTo>
                  <a:pt x="11956" y="85"/>
                </a:moveTo>
                <a:cubicBezTo>
                  <a:pt x="12806" y="85"/>
                  <a:pt x="13633" y="172"/>
                  <a:pt x="14419" y="351"/>
                </a:cubicBezTo>
                <a:cubicBezTo>
                  <a:pt x="16746" y="876"/>
                  <a:pt x="18764" y="2210"/>
                  <a:pt x="19954" y="4013"/>
                </a:cubicBezTo>
                <a:cubicBezTo>
                  <a:pt x="20202" y="4389"/>
                  <a:pt x="20417" y="4789"/>
                  <a:pt x="20596" y="5210"/>
                </a:cubicBezTo>
                <a:cubicBezTo>
                  <a:pt x="20541" y="5138"/>
                  <a:pt x="20486" y="5068"/>
                  <a:pt x="20429" y="4998"/>
                </a:cubicBezTo>
                <a:cubicBezTo>
                  <a:pt x="19160" y="3425"/>
                  <a:pt x="17335" y="2188"/>
                  <a:pt x="15289" y="1513"/>
                </a:cubicBezTo>
                <a:cubicBezTo>
                  <a:pt x="14969" y="1407"/>
                  <a:pt x="14648" y="1317"/>
                  <a:pt x="14324" y="1241"/>
                </a:cubicBezTo>
                <a:cubicBezTo>
                  <a:pt x="13995" y="1090"/>
                  <a:pt x="13644" y="989"/>
                  <a:pt x="13279" y="933"/>
                </a:cubicBezTo>
                <a:cubicBezTo>
                  <a:pt x="12595" y="770"/>
                  <a:pt x="11886" y="689"/>
                  <a:pt x="11170" y="689"/>
                </a:cubicBezTo>
                <a:cubicBezTo>
                  <a:pt x="9774" y="689"/>
                  <a:pt x="8351" y="997"/>
                  <a:pt x="7030" y="1613"/>
                </a:cubicBezTo>
                <a:cubicBezTo>
                  <a:pt x="4641" y="2726"/>
                  <a:pt x="2642" y="4775"/>
                  <a:pt x="1406" y="7381"/>
                </a:cubicBezTo>
                <a:cubicBezTo>
                  <a:pt x="1258" y="7695"/>
                  <a:pt x="1122" y="8014"/>
                  <a:pt x="1000" y="8335"/>
                </a:cubicBezTo>
                <a:cubicBezTo>
                  <a:pt x="1068" y="7199"/>
                  <a:pt x="1337" y="6143"/>
                  <a:pt x="1801" y="5235"/>
                </a:cubicBezTo>
                <a:cubicBezTo>
                  <a:pt x="2818" y="3247"/>
                  <a:pt x="4914" y="1662"/>
                  <a:pt x="7701" y="776"/>
                </a:cubicBezTo>
                <a:cubicBezTo>
                  <a:pt x="9142" y="316"/>
                  <a:pt x="10582" y="85"/>
                  <a:pt x="11956" y="85"/>
                </a:cubicBezTo>
                <a:close/>
                <a:moveTo>
                  <a:pt x="14794" y="1444"/>
                </a:moveTo>
                <a:lnTo>
                  <a:pt x="14794" y="1444"/>
                </a:lnTo>
                <a:cubicBezTo>
                  <a:pt x="14950" y="1488"/>
                  <a:pt x="15108" y="1536"/>
                  <a:pt x="15265" y="1588"/>
                </a:cubicBezTo>
                <a:cubicBezTo>
                  <a:pt x="17297" y="2258"/>
                  <a:pt x="19108" y="3486"/>
                  <a:pt x="20366" y="5047"/>
                </a:cubicBezTo>
                <a:cubicBezTo>
                  <a:pt x="20490" y="5199"/>
                  <a:pt x="20607" y="5354"/>
                  <a:pt x="20719" y="5512"/>
                </a:cubicBezTo>
                <a:cubicBezTo>
                  <a:pt x="21093" y="6502"/>
                  <a:pt x="21278" y="7594"/>
                  <a:pt x="21261" y="8737"/>
                </a:cubicBezTo>
                <a:cubicBezTo>
                  <a:pt x="21260" y="8827"/>
                  <a:pt x="21257" y="8915"/>
                  <a:pt x="21254" y="9004"/>
                </a:cubicBezTo>
                <a:cubicBezTo>
                  <a:pt x="21215" y="8912"/>
                  <a:pt x="21175" y="8821"/>
                  <a:pt x="21135" y="8728"/>
                </a:cubicBezTo>
                <a:cubicBezTo>
                  <a:pt x="20592" y="7486"/>
                  <a:pt x="19881" y="6319"/>
                  <a:pt x="19023" y="5248"/>
                </a:cubicBezTo>
                <a:cubicBezTo>
                  <a:pt x="17939" y="3578"/>
                  <a:pt x="16542" y="2286"/>
                  <a:pt x="14993" y="1536"/>
                </a:cubicBezTo>
                <a:cubicBezTo>
                  <a:pt x="14927" y="1504"/>
                  <a:pt x="14860" y="1474"/>
                  <a:pt x="14794" y="1444"/>
                </a:cubicBezTo>
                <a:close/>
                <a:moveTo>
                  <a:pt x="19427" y="5913"/>
                </a:moveTo>
                <a:cubicBezTo>
                  <a:pt x="20073" y="6807"/>
                  <a:pt x="20621" y="7758"/>
                  <a:pt x="21060" y="8762"/>
                </a:cubicBezTo>
                <a:cubicBezTo>
                  <a:pt x="21125" y="8908"/>
                  <a:pt x="21185" y="9054"/>
                  <a:pt x="21243" y="9199"/>
                </a:cubicBezTo>
                <a:cubicBezTo>
                  <a:pt x="21209" y="9747"/>
                  <a:pt x="21130" y="10293"/>
                  <a:pt x="21008" y="10829"/>
                </a:cubicBezTo>
                <a:cubicBezTo>
                  <a:pt x="20902" y="9475"/>
                  <a:pt x="20502" y="8054"/>
                  <a:pt x="19818" y="6654"/>
                </a:cubicBezTo>
                <a:cubicBezTo>
                  <a:pt x="19695" y="6401"/>
                  <a:pt x="19564" y="6154"/>
                  <a:pt x="19427" y="5913"/>
                </a:cubicBezTo>
                <a:close/>
                <a:moveTo>
                  <a:pt x="11171" y="771"/>
                </a:moveTo>
                <a:cubicBezTo>
                  <a:pt x="11639" y="771"/>
                  <a:pt x="12105" y="806"/>
                  <a:pt x="12562" y="876"/>
                </a:cubicBezTo>
                <a:cubicBezTo>
                  <a:pt x="12544" y="876"/>
                  <a:pt x="12525" y="876"/>
                  <a:pt x="12507" y="876"/>
                </a:cubicBezTo>
                <a:cubicBezTo>
                  <a:pt x="12192" y="876"/>
                  <a:pt x="11872" y="901"/>
                  <a:pt x="11550" y="947"/>
                </a:cubicBezTo>
                <a:cubicBezTo>
                  <a:pt x="9760" y="990"/>
                  <a:pt x="8047" y="1486"/>
                  <a:pt x="6632" y="2411"/>
                </a:cubicBezTo>
                <a:cubicBezTo>
                  <a:pt x="5659" y="3048"/>
                  <a:pt x="4479" y="4113"/>
                  <a:pt x="3464" y="5871"/>
                </a:cubicBezTo>
                <a:cubicBezTo>
                  <a:pt x="3163" y="6276"/>
                  <a:pt x="2892" y="6697"/>
                  <a:pt x="2653" y="7132"/>
                </a:cubicBezTo>
                <a:cubicBezTo>
                  <a:pt x="1882" y="8531"/>
                  <a:pt x="1427" y="10032"/>
                  <a:pt x="1311" y="11532"/>
                </a:cubicBezTo>
                <a:cubicBezTo>
                  <a:pt x="1281" y="11411"/>
                  <a:pt x="1253" y="11288"/>
                  <a:pt x="1227" y="11165"/>
                </a:cubicBezTo>
                <a:cubicBezTo>
                  <a:pt x="1042" y="10289"/>
                  <a:pt x="963" y="9429"/>
                  <a:pt x="988" y="8607"/>
                </a:cubicBezTo>
                <a:cubicBezTo>
                  <a:pt x="1130" y="8206"/>
                  <a:pt x="1295" y="7806"/>
                  <a:pt x="1481" y="7416"/>
                </a:cubicBezTo>
                <a:cubicBezTo>
                  <a:pt x="2709" y="4826"/>
                  <a:pt x="4692" y="2791"/>
                  <a:pt x="7066" y="1687"/>
                </a:cubicBezTo>
                <a:cubicBezTo>
                  <a:pt x="8376" y="1077"/>
                  <a:pt x="9787" y="771"/>
                  <a:pt x="11171" y="771"/>
                </a:cubicBezTo>
                <a:close/>
                <a:moveTo>
                  <a:pt x="3114" y="6520"/>
                </a:moveTo>
                <a:lnTo>
                  <a:pt x="3114" y="6520"/>
                </a:lnTo>
                <a:cubicBezTo>
                  <a:pt x="2646" y="7448"/>
                  <a:pt x="2224" y="8546"/>
                  <a:pt x="1894" y="9842"/>
                </a:cubicBezTo>
                <a:cubicBezTo>
                  <a:pt x="1688" y="10644"/>
                  <a:pt x="1548" y="11399"/>
                  <a:pt x="1470" y="12116"/>
                </a:cubicBezTo>
                <a:cubicBezTo>
                  <a:pt x="1438" y="12007"/>
                  <a:pt x="1406" y="11898"/>
                  <a:pt x="1376" y="11787"/>
                </a:cubicBezTo>
                <a:cubicBezTo>
                  <a:pt x="1458" y="10216"/>
                  <a:pt x="1916" y="8637"/>
                  <a:pt x="2724" y="7172"/>
                </a:cubicBezTo>
                <a:cubicBezTo>
                  <a:pt x="2846" y="6951"/>
                  <a:pt x="2976" y="6733"/>
                  <a:pt x="3114" y="6520"/>
                </a:cubicBezTo>
                <a:close/>
                <a:moveTo>
                  <a:pt x="20900" y="5778"/>
                </a:moveTo>
                <a:cubicBezTo>
                  <a:pt x="21910" y="7300"/>
                  <a:pt x="22451" y="9057"/>
                  <a:pt x="22438" y="10810"/>
                </a:cubicBezTo>
                <a:cubicBezTo>
                  <a:pt x="22433" y="11563"/>
                  <a:pt x="22322" y="12322"/>
                  <a:pt x="22116" y="13065"/>
                </a:cubicBezTo>
                <a:cubicBezTo>
                  <a:pt x="22137" y="11854"/>
                  <a:pt x="21871" y="10557"/>
                  <a:pt x="21326" y="9185"/>
                </a:cubicBezTo>
                <a:cubicBezTo>
                  <a:pt x="21335" y="9037"/>
                  <a:pt x="21341" y="8888"/>
                  <a:pt x="21344" y="8742"/>
                </a:cubicBezTo>
                <a:cubicBezTo>
                  <a:pt x="21358" y="7699"/>
                  <a:pt x="21207" y="6699"/>
                  <a:pt x="20900" y="5778"/>
                </a:cubicBezTo>
                <a:close/>
                <a:moveTo>
                  <a:pt x="1366" y="12057"/>
                </a:moveTo>
                <a:lnTo>
                  <a:pt x="1366" y="12057"/>
                </a:lnTo>
                <a:cubicBezTo>
                  <a:pt x="1392" y="12146"/>
                  <a:pt x="1419" y="12237"/>
                  <a:pt x="1449" y="12328"/>
                </a:cubicBezTo>
                <a:cubicBezTo>
                  <a:pt x="1422" y="12601"/>
                  <a:pt x="1406" y="12870"/>
                  <a:pt x="1400" y="13134"/>
                </a:cubicBezTo>
                <a:cubicBezTo>
                  <a:pt x="1389" y="13007"/>
                  <a:pt x="1381" y="12881"/>
                  <a:pt x="1374" y="12754"/>
                </a:cubicBezTo>
                <a:cubicBezTo>
                  <a:pt x="1364" y="12522"/>
                  <a:pt x="1360" y="12290"/>
                  <a:pt x="1366" y="12057"/>
                </a:cubicBezTo>
                <a:close/>
                <a:moveTo>
                  <a:pt x="902" y="8859"/>
                </a:moveTo>
                <a:cubicBezTo>
                  <a:pt x="898" y="9609"/>
                  <a:pt x="979" y="10389"/>
                  <a:pt x="1145" y="11180"/>
                </a:cubicBezTo>
                <a:cubicBezTo>
                  <a:pt x="1189" y="11386"/>
                  <a:pt x="1237" y="11592"/>
                  <a:pt x="1291" y="11795"/>
                </a:cubicBezTo>
                <a:cubicBezTo>
                  <a:pt x="1276" y="12116"/>
                  <a:pt x="1276" y="12437"/>
                  <a:pt x="1290" y="12756"/>
                </a:cubicBezTo>
                <a:cubicBezTo>
                  <a:pt x="1307" y="13115"/>
                  <a:pt x="1345" y="13469"/>
                  <a:pt x="1402" y="13819"/>
                </a:cubicBezTo>
                <a:cubicBezTo>
                  <a:pt x="1410" y="14005"/>
                  <a:pt x="1421" y="14188"/>
                  <a:pt x="1438" y="14371"/>
                </a:cubicBezTo>
                <a:cubicBezTo>
                  <a:pt x="1587" y="16015"/>
                  <a:pt x="2149" y="17474"/>
                  <a:pt x="3058" y="18588"/>
                </a:cubicBezTo>
                <a:cubicBezTo>
                  <a:pt x="3657" y="19321"/>
                  <a:pt x="4435" y="19929"/>
                  <a:pt x="5328" y="20376"/>
                </a:cubicBezTo>
                <a:cubicBezTo>
                  <a:pt x="3200" y="19559"/>
                  <a:pt x="1437" y="17633"/>
                  <a:pt x="707" y="15257"/>
                </a:cubicBezTo>
                <a:cubicBezTo>
                  <a:pt x="106" y="13299"/>
                  <a:pt x="185" y="11032"/>
                  <a:pt x="902" y="8859"/>
                </a:cubicBezTo>
                <a:close/>
                <a:moveTo>
                  <a:pt x="11817" y="1027"/>
                </a:moveTo>
                <a:cubicBezTo>
                  <a:pt x="12610" y="1027"/>
                  <a:pt x="13415" y="1117"/>
                  <a:pt x="14215" y="1297"/>
                </a:cubicBezTo>
                <a:cubicBezTo>
                  <a:pt x="14283" y="1323"/>
                  <a:pt x="14352" y="1349"/>
                  <a:pt x="14420" y="1376"/>
                </a:cubicBezTo>
                <a:cubicBezTo>
                  <a:pt x="14505" y="1418"/>
                  <a:pt x="14586" y="1465"/>
                  <a:pt x="14667" y="1515"/>
                </a:cubicBezTo>
                <a:cubicBezTo>
                  <a:pt x="16343" y="2560"/>
                  <a:pt x="17788" y="3838"/>
                  <a:pt x="18958" y="5296"/>
                </a:cubicBezTo>
                <a:cubicBezTo>
                  <a:pt x="19242" y="5736"/>
                  <a:pt x="19506" y="6202"/>
                  <a:pt x="19744" y="6690"/>
                </a:cubicBezTo>
                <a:cubicBezTo>
                  <a:pt x="20469" y="8172"/>
                  <a:pt x="20873" y="9675"/>
                  <a:pt x="20943" y="11098"/>
                </a:cubicBezTo>
                <a:cubicBezTo>
                  <a:pt x="20724" y="11955"/>
                  <a:pt x="20392" y="12786"/>
                  <a:pt x="19955" y="13562"/>
                </a:cubicBezTo>
                <a:cubicBezTo>
                  <a:pt x="18053" y="16951"/>
                  <a:pt x="14754" y="18837"/>
                  <a:pt x="12321" y="19821"/>
                </a:cubicBezTo>
                <a:cubicBezTo>
                  <a:pt x="11550" y="20134"/>
                  <a:pt x="10820" y="20373"/>
                  <a:pt x="10122" y="20540"/>
                </a:cubicBezTo>
                <a:cubicBezTo>
                  <a:pt x="8928" y="20255"/>
                  <a:pt x="7768" y="19778"/>
                  <a:pt x="6707" y="19115"/>
                </a:cubicBezTo>
                <a:cubicBezTo>
                  <a:pt x="4293" y="17607"/>
                  <a:pt x="2416" y="15122"/>
                  <a:pt x="1530" y="12319"/>
                </a:cubicBezTo>
                <a:cubicBezTo>
                  <a:pt x="1603" y="11548"/>
                  <a:pt x="1751" y="10733"/>
                  <a:pt x="1974" y="9863"/>
                </a:cubicBezTo>
                <a:cubicBezTo>
                  <a:pt x="2383" y="8261"/>
                  <a:pt x="2929" y="6964"/>
                  <a:pt x="3534" y="5917"/>
                </a:cubicBezTo>
                <a:cubicBezTo>
                  <a:pt x="4271" y="4925"/>
                  <a:pt x="5185" y="4035"/>
                  <a:pt x="6228" y="3296"/>
                </a:cubicBezTo>
                <a:cubicBezTo>
                  <a:pt x="7401" y="2464"/>
                  <a:pt x="9518" y="1327"/>
                  <a:pt x="11543" y="1030"/>
                </a:cubicBezTo>
                <a:cubicBezTo>
                  <a:pt x="11634" y="1028"/>
                  <a:pt x="11726" y="1027"/>
                  <a:pt x="11817" y="1027"/>
                </a:cubicBezTo>
                <a:close/>
                <a:moveTo>
                  <a:pt x="21994" y="13724"/>
                </a:moveTo>
                <a:lnTo>
                  <a:pt x="21994" y="13724"/>
                </a:lnTo>
                <a:cubicBezTo>
                  <a:pt x="21971" y="13938"/>
                  <a:pt x="21939" y="14149"/>
                  <a:pt x="21898" y="14355"/>
                </a:cubicBezTo>
                <a:cubicBezTo>
                  <a:pt x="21371" y="16967"/>
                  <a:pt x="19148" y="19294"/>
                  <a:pt x="16234" y="20284"/>
                </a:cubicBezTo>
                <a:cubicBezTo>
                  <a:pt x="15474" y="20542"/>
                  <a:pt x="14685" y="20710"/>
                  <a:pt x="13887" y="20791"/>
                </a:cubicBezTo>
                <a:cubicBezTo>
                  <a:pt x="14434" y="20637"/>
                  <a:pt x="14977" y="20446"/>
                  <a:pt x="15517" y="20217"/>
                </a:cubicBezTo>
                <a:cubicBezTo>
                  <a:pt x="17520" y="19367"/>
                  <a:pt x="19220" y="18096"/>
                  <a:pt x="20437" y="16544"/>
                </a:cubicBezTo>
                <a:cubicBezTo>
                  <a:pt x="21116" y="15676"/>
                  <a:pt x="21642" y="14720"/>
                  <a:pt x="21994" y="13724"/>
                </a:cubicBezTo>
                <a:close/>
                <a:moveTo>
                  <a:pt x="1528" y="14452"/>
                </a:moveTo>
                <a:lnTo>
                  <a:pt x="1528" y="14452"/>
                </a:lnTo>
                <a:cubicBezTo>
                  <a:pt x="1851" y="15825"/>
                  <a:pt x="2480" y="17094"/>
                  <a:pt x="3368" y="18128"/>
                </a:cubicBezTo>
                <a:cubicBezTo>
                  <a:pt x="4431" y="19368"/>
                  <a:pt x="5919" y="20311"/>
                  <a:pt x="7585" y="20821"/>
                </a:cubicBezTo>
                <a:cubicBezTo>
                  <a:pt x="7104" y="20805"/>
                  <a:pt x="6640" y="20744"/>
                  <a:pt x="6193" y="20642"/>
                </a:cubicBezTo>
                <a:cubicBezTo>
                  <a:pt x="6147" y="20631"/>
                  <a:pt x="6099" y="20619"/>
                  <a:pt x="6053" y="20607"/>
                </a:cubicBezTo>
                <a:cubicBezTo>
                  <a:pt x="4879" y="20152"/>
                  <a:pt x="3862" y="19443"/>
                  <a:pt x="3122" y="18536"/>
                </a:cubicBezTo>
                <a:cubicBezTo>
                  <a:pt x="2239" y="17454"/>
                  <a:pt x="1688" y="16044"/>
                  <a:pt x="1528" y="14452"/>
                </a:cubicBezTo>
                <a:close/>
                <a:moveTo>
                  <a:pt x="1511" y="12528"/>
                </a:moveTo>
                <a:cubicBezTo>
                  <a:pt x="2426" y="15273"/>
                  <a:pt x="4285" y="17699"/>
                  <a:pt x="6663" y="19184"/>
                </a:cubicBezTo>
                <a:cubicBezTo>
                  <a:pt x="7685" y="19821"/>
                  <a:pt x="8796" y="20288"/>
                  <a:pt x="9943" y="20579"/>
                </a:cubicBezTo>
                <a:cubicBezTo>
                  <a:pt x="9225" y="20739"/>
                  <a:pt x="8542" y="20821"/>
                  <a:pt x="7892" y="20824"/>
                </a:cubicBezTo>
                <a:cubicBezTo>
                  <a:pt x="6127" y="20340"/>
                  <a:pt x="4542" y="19373"/>
                  <a:pt x="3429" y="18075"/>
                </a:cubicBezTo>
                <a:cubicBezTo>
                  <a:pt x="2418" y="16896"/>
                  <a:pt x="1746" y="15410"/>
                  <a:pt x="1485" y="13811"/>
                </a:cubicBezTo>
                <a:cubicBezTo>
                  <a:pt x="1470" y="13397"/>
                  <a:pt x="1479" y="12970"/>
                  <a:pt x="1511" y="12528"/>
                </a:cubicBezTo>
                <a:close/>
                <a:moveTo>
                  <a:pt x="20953" y="11376"/>
                </a:moveTo>
                <a:lnTo>
                  <a:pt x="20953" y="11376"/>
                </a:lnTo>
                <a:cubicBezTo>
                  <a:pt x="20969" y="12205"/>
                  <a:pt x="20870" y="13003"/>
                  <a:pt x="20652" y="13750"/>
                </a:cubicBezTo>
                <a:cubicBezTo>
                  <a:pt x="19875" y="16433"/>
                  <a:pt x="17490" y="18760"/>
                  <a:pt x="14112" y="20133"/>
                </a:cubicBezTo>
                <a:cubicBezTo>
                  <a:pt x="13399" y="20424"/>
                  <a:pt x="12698" y="20655"/>
                  <a:pt x="12011" y="20825"/>
                </a:cubicBezTo>
                <a:cubicBezTo>
                  <a:pt x="11437" y="20786"/>
                  <a:pt x="10865" y="20704"/>
                  <a:pt x="10300" y="20579"/>
                </a:cubicBezTo>
                <a:cubicBezTo>
                  <a:pt x="10954" y="20415"/>
                  <a:pt x="11637" y="20189"/>
                  <a:pt x="12351" y="19898"/>
                </a:cubicBezTo>
                <a:cubicBezTo>
                  <a:pt x="14799" y="18907"/>
                  <a:pt x="18115" y="17011"/>
                  <a:pt x="20027" y="13603"/>
                </a:cubicBezTo>
                <a:cubicBezTo>
                  <a:pt x="20422" y="12897"/>
                  <a:pt x="20732" y="12148"/>
                  <a:pt x="20953" y="11376"/>
                </a:cubicBezTo>
                <a:close/>
                <a:moveTo>
                  <a:pt x="21312" y="9376"/>
                </a:moveTo>
                <a:cubicBezTo>
                  <a:pt x="21857" y="10799"/>
                  <a:pt x="22094" y="12141"/>
                  <a:pt x="22021" y="13381"/>
                </a:cubicBezTo>
                <a:cubicBezTo>
                  <a:pt x="21674" y="14480"/>
                  <a:pt x="21116" y="15541"/>
                  <a:pt x="20370" y="16494"/>
                </a:cubicBezTo>
                <a:cubicBezTo>
                  <a:pt x="19164" y="18037"/>
                  <a:pt x="17474" y="19298"/>
                  <a:pt x="15484" y="20143"/>
                </a:cubicBezTo>
                <a:cubicBezTo>
                  <a:pt x="14802" y="20431"/>
                  <a:pt x="14112" y="20662"/>
                  <a:pt x="13422" y="20829"/>
                </a:cubicBezTo>
                <a:cubicBezTo>
                  <a:pt x="13204" y="20843"/>
                  <a:pt x="12985" y="20849"/>
                  <a:pt x="12767" y="20849"/>
                </a:cubicBezTo>
                <a:cubicBezTo>
                  <a:pt x="12605" y="20849"/>
                  <a:pt x="12443" y="20846"/>
                  <a:pt x="12281" y="20839"/>
                </a:cubicBezTo>
                <a:cubicBezTo>
                  <a:pt x="12891" y="20677"/>
                  <a:pt x="13512" y="20466"/>
                  <a:pt x="14142" y="20209"/>
                </a:cubicBezTo>
                <a:cubicBezTo>
                  <a:pt x="17543" y="18826"/>
                  <a:pt x="19945" y="16479"/>
                  <a:pt x="20730" y="13772"/>
                </a:cubicBezTo>
                <a:cubicBezTo>
                  <a:pt x="20973" y="12936"/>
                  <a:pt x="21069" y="12038"/>
                  <a:pt x="21024" y="11105"/>
                </a:cubicBezTo>
                <a:cubicBezTo>
                  <a:pt x="21170" y="10538"/>
                  <a:pt x="21266" y="9960"/>
                  <a:pt x="21312" y="9376"/>
                </a:cubicBezTo>
                <a:close/>
                <a:moveTo>
                  <a:pt x="10121" y="20624"/>
                </a:moveTo>
                <a:cubicBezTo>
                  <a:pt x="10658" y="20751"/>
                  <a:pt x="11202" y="20838"/>
                  <a:pt x="11749" y="20887"/>
                </a:cubicBezTo>
                <a:cubicBezTo>
                  <a:pt x="11124" y="21028"/>
                  <a:pt x="10509" y="21118"/>
                  <a:pt x="9911" y="21157"/>
                </a:cubicBezTo>
                <a:cubicBezTo>
                  <a:pt x="9633" y="21140"/>
                  <a:pt x="9357" y="21113"/>
                  <a:pt x="9084" y="21072"/>
                </a:cubicBezTo>
                <a:cubicBezTo>
                  <a:pt x="8780" y="21029"/>
                  <a:pt x="8481" y="20971"/>
                  <a:pt x="8185" y="20900"/>
                </a:cubicBezTo>
                <a:cubicBezTo>
                  <a:pt x="8801" y="20875"/>
                  <a:pt x="9446" y="20784"/>
                  <a:pt x="10121" y="20624"/>
                </a:cubicBezTo>
                <a:close/>
                <a:moveTo>
                  <a:pt x="12017" y="20907"/>
                </a:moveTo>
                <a:cubicBezTo>
                  <a:pt x="12262" y="20923"/>
                  <a:pt x="12508" y="20932"/>
                  <a:pt x="12752" y="20932"/>
                </a:cubicBezTo>
                <a:cubicBezTo>
                  <a:pt x="12829" y="20932"/>
                  <a:pt x="12906" y="20931"/>
                  <a:pt x="12982" y="20929"/>
                </a:cubicBezTo>
                <a:lnTo>
                  <a:pt x="12982" y="20929"/>
                </a:lnTo>
                <a:cubicBezTo>
                  <a:pt x="12169" y="21098"/>
                  <a:pt x="11357" y="21178"/>
                  <a:pt x="10556" y="21178"/>
                </a:cubicBezTo>
                <a:cubicBezTo>
                  <a:pt x="11035" y="21120"/>
                  <a:pt x="11523" y="21029"/>
                  <a:pt x="12017" y="20907"/>
                </a:cubicBezTo>
                <a:close/>
                <a:moveTo>
                  <a:pt x="6662" y="20817"/>
                </a:moveTo>
                <a:lnTo>
                  <a:pt x="6662" y="20817"/>
                </a:lnTo>
                <a:cubicBezTo>
                  <a:pt x="7056" y="20879"/>
                  <a:pt x="7463" y="20908"/>
                  <a:pt x="7883" y="20908"/>
                </a:cubicBezTo>
                <a:cubicBezTo>
                  <a:pt x="8271" y="21014"/>
                  <a:pt x="8670" y="21097"/>
                  <a:pt x="9073" y="21155"/>
                </a:cubicBezTo>
                <a:cubicBezTo>
                  <a:pt x="9139" y="21165"/>
                  <a:pt x="9204" y="21173"/>
                  <a:pt x="9269" y="21182"/>
                </a:cubicBezTo>
                <a:cubicBezTo>
                  <a:pt x="9259" y="21182"/>
                  <a:pt x="9249" y="21182"/>
                  <a:pt x="9239" y="21182"/>
                </a:cubicBezTo>
                <a:cubicBezTo>
                  <a:pt x="8922" y="21182"/>
                  <a:pt x="8607" y="21166"/>
                  <a:pt x="8298" y="21136"/>
                </a:cubicBezTo>
                <a:cubicBezTo>
                  <a:pt x="7733" y="21082"/>
                  <a:pt x="7185" y="20974"/>
                  <a:pt x="6662" y="20817"/>
                </a:cubicBezTo>
                <a:close/>
                <a:moveTo>
                  <a:pt x="11958" y="1"/>
                </a:moveTo>
                <a:cubicBezTo>
                  <a:pt x="10574" y="1"/>
                  <a:pt x="9127" y="234"/>
                  <a:pt x="7677" y="696"/>
                </a:cubicBezTo>
                <a:cubicBezTo>
                  <a:pt x="4868" y="1591"/>
                  <a:pt x="2756" y="3189"/>
                  <a:pt x="1728" y="5196"/>
                </a:cubicBezTo>
                <a:cubicBezTo>
                  <a:pt x="1223" y="6185"/>
                  <a:pt x="947" y="7343"/>
                  <a:pt x="907" y="8591"/>
                </a:cubicBezTo>
                <a:cubicBezTo>
                  <a:pt x="108" y="10855"/>
                  <a:pt x="0" y="13234"/>
                  <a:pt x="628" y="15280"/>
                </a:cubicBezTo>
                <a:cubicBezTo>
                  <a:pt x="1447" y="17947"/>
                  <a:pt x="3555" y="20052"/>
                  <a:pt x="6027" y="20685"/>
                </a:cubicBezTo>
                <a:cubicBezTo>
                  <a:pt x="6733" y="20959"/>
                  <a:pt x="7497" y="21140"/>
                  <a:pt x="8290" y="21218"/>
                </a:cubicBezTo>
                <a:cubicBezTo>
                  <a:pt x="8599" y="21247"/>
                  <a:pt x="8913" y="21262"/>
                  <a:pt x="9231" y="21262"/>
                </a:cubicBezTo>
                <a:cubicBezTo>
                  <a:pt x="9457" y="21262"/>
                  <a:pt x="9683" y="21255"/>
                  <a:pt x="9914" y="21237"/>
                </a:cubicBezTo>
                <a:cubicBezTo>
                  <a:pt x="10143" y="21251"/>
                  <a:pt x="10374" y="21259"/>
                  <a:pt x="10606" y="21259"/>
                </a:cubicBezTo>
                <a:cubicBezTo>
                  <a:pt x="11538" y="21259"/>
                  <a:pt x="12489" y="21141"/>
                  <a:pt x="13437" y="20910"/>
                </a:cubicBezTo>
                <a:cubicBezTo>
                  <a:pt x="14399" y="20853"/>
                  <a:pt x="15349" y="20671"/>
                  <a:pt x="16262" y="20360"/>
                </a:cubicBezTo>
                <a:cubicBezTo>
                  <a:pt x="19202" y="19362"/>
                  <a:pt x="21447" y="17011"/>
                  <a:pt x="21980" y="14371"/>
                </a:cubicBezTo>
                <a:cubicBezTo>
                  <a:pt x="22043" y="14052"/>
                  <a:pt x="22086" y="13728"/>
                  <a:pt x="22106" y="13395"/>
                </a:cubicBezTo>
                <a:cubicBezTo>
                  <a:pt x="22372" y="12546"/>
                  <a:pt x="22514" y="11674"/>
                  <a:pt x="22521" y="10808"/>
                </a:cubicBezTo>
                <a:cubicBezTo>
                  <a:pt x="22534" y="8940"/>
                  <a:pt x="21926" y="7068"/>
                  <a:pt x="20794" y="5474"/>
                </a:cubicBezTo>
                <a:cubicBezTo>
                  <a:pt x="20590" y="4939"/>
                  <a:pt x="20333" y="4433"/>
                  <a:pt x="20024" y="3966"/>
                </a:cubicBezTo>
                <a:cubicBezTo>
                  <a:pt x="18822" y="2145"/>
                  <a:pt x="16786" y="798"/>
                  <a:pt x="14439" y="268"/>
                </a:cubicBezTo>
                <a:cubicBezTo>
                  <a:pt x="13645" y="90"/>
                  <a:pt x="12814" y="1"/>
                  <a:pt x="11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871350" y="4730500"/>
            <a:ext cx="259800" cy="259800"/>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Date Placeholder 5">
            <a:extLst>
              <a:ext uri="{FF2B5EF4-FFF2-40B4-BE49-F238E27FC236}">
                <a16:creationId xmlns:a16="http://schemas.microsoft.com/office/drawing/2014/main" id="{88193E3E-9D13-0212-9F7C-19B815CE4730}"/>
              </a:ext>
            </a:extLst>
          </p:cNvPr>
          <p:cNvSpPr>
            <a:spLocks noGrp="1"/>
          </p:cNvSpPr>
          <p:nvPr>
            <p:ph type="dt" sz="half" idx="10"/>
          </p:nvPr>
        </p:nvSpPr>
        <p:spPr/>
        <p:txBody>
          <a:bodyPr/>
          <a:lstStyle/>
          <a:p>
            <a:fld id="{0388B432-E40A-4935-ACEC-B2B946E707D5}" type="datetime1">
              <a:rPr lang="vi-VN" smtClean="0"/>
              <a:t>22/05/2024</a:t>
            </a:fld>
            <a:endParaRPr lang="vi-VN"/>
          </a:p>
        </p:txBody>
      </p:sp>
      <p:sp>
        <p:nvSpPr>
          <p:cNvPr id="7" name="Slide Number Placeholder 6">
            <a:extLst>
              <a:ext uri="{FF2B5EF4-FFF2-40B4-BE49-F238E27FC236}">
                <a16:creationId xmlns:a16="http://schemas.microsoft.com/office/drawing/2014/main" id="{11BC5208-E15E-94DA-03CC-C37B5F3D72EB}"/>
              </a:ext>
            </a:extLst>
          </p:cNvPr>
          <p:cNvSpPr>
            <a:spLocks noGrp="1"/>
          </p:cNvSpPr>
          <p:nvPr>
            <p:ph type="sldNum" sz="quarter" idx="12"/>
          </p:nvPr>
        </p:nvSpPr>
        <p:spPr>
          <a:xfrm>
            <a:off x="6595200" y="416315"/>
            <a:ext cx="2057400" cy="274637"/>
          </a:xfrm>
        </p:spPr>
        <p:txBody>
          <a:bodyPr/>
          <a:lstStyle/>
          <a:p>
            <a:fld id="{BE316380-BF92-4C1F-852B-AC6324F4B136}" type="slidenum">
              <a:rPr lang="vi-VN" smtClean="0">
                <a:solidFill>
                  <a:schemeClr val="bg1">
                    <a:lumMod val="10000"/>
                  </a:schemeClr>
                </a:solidFill>
              </a:rPr>
              <a:pPr/>
              <a:t>36</a:t>
            </a:fld>
            <a:endParaRPr lang="vi-VN">
              <a:solidFill>
                <a:schemeClr val="bg1">
                  <a:lumMod val="10000"/>
                </a:schemeClr>
              </a:solidFill>
            </a:endParaRPr>
          </a:p>
        </p:txBody>
      </p:sp>
    </p:spTree>
    <p:extLst>
      <p:ext uri="{BB962C8B-B14F-4D97-AF65-F5344CB8AC3E}">
        <p14:creationId xmlns:p14="http://schemas.microsoft.com/office/powerpoint/2010/main" val="385668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56"/>
          <p:cNvSpPr txBox="1">
            <a:spLocks noGrp="1"/>
          </p:cNvSpPr>
          <p:nvPr>
            <p:ph type="title"/>
          </p:nvPr>
        </p:nvSpPr>
        <p:spPr>
          <a:xfrm>
            <a:off x="249382" y="112588"/>
            <a:ext cx="8772698"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REFERENCES</a:t>
            </a:r>
            <a:endParaRPr/>
          </a:p>
        </p:txBody>
      </p:sp>
      <p:sp>
        <p:nvSpPr>
          <p:cNvPr id="1244" name="Google Shape;1244;p56"/>
          <p:cNvSpPr txBox="1">
            <a:spLocks noGrp="1"/>
          </p:cNvSpPr>
          <p:nvPr>
            <p:ph type="body" idx="1"/>
          </p:nvPr>
        </p:nvSpPr>
        <p:spPr>
          <a:xfrm>
            <a:off x="249382" y="676888"/>
            <a:ext cx="8890462" cy="41846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t>Documents:</a:t>
            </a:r>
          </a:p>
          <a:p>
            <a:pPr marL="171450" lvl="0" indent="-171450" algn="l" rtl="0">
              <a:spcBef>
                <a:spcPts val="0"/>
              </a:spcBef>
              <a:spcAft>
                <a:spcPts val="0"/>
              </a:spcAft>
              <a:buClrTx/>
              <a:buFont typeface="Wingdings" panose="05000000000000000000" pitchFamily="2" charset="2"/>
              <a:buChar char="§"/>
            </a:pPr>
            <a:r>
              <a:rPr lang="en-US" sz="1100"/>
              <a:t>[1]  International Monetary Fund. 2022.Climate Change Indicators Dashboard. Accessed on [2024-04-25] </a:t>
            </a:r>
          </a:p>
          <a:p>
            <a:pPr marL="171450" lvl="0" indent="-171450" algn="l" rtl="0">
              <a:spcBef>
                <a:spcPts val="0"/>
              </a:spcBef>
              <a:spcAft>
                <a:spcPts val="0"/>
              </a:spcAft>
              <a:buClrTx/>
              <a:buFont typeface="Wingdings" panose="05000000000000000000" pitchFamily="2" charset="2"/>
              <a:buChar char="§"/>
            </a:pPr>
            <a:r>
              <a:rPr lang="en-US" sz="1100"/>
              <a:t>[2] Ghosh, I. (Feb 9, 2021), Since 1850, these historical events have accelerated climate change, in collaboration with Visual Capitalist. World Economic Forum. </a:t>
            </a:r>
          </a:p>
          <a:p>
            <a:pPr marL="171450" lvl="0" indent="-171450" algn="l" rtl="0">
              <a:spcBef>
                <a:spcPts val="0"/>
              </a:spcBef>
              <a:spcAft>
                <a:spcPts val="0"/>
              </a:spcAft>
              <a:buClrTx/>
              <a:buFont typeface="Wingdings" panose="05000000000000000000" pitchFamily="2" charset="2"/>
              <a:buChar char="§"/>
            </a:pPr>
            <a:r>
              <a:rPr lang="en-US" sz="1100"/>
              <a:t>[3] History.com Editors, (October 6, 2017), Climate Change History, (last updated, June 9, 2023). HISTORY. A&amp;E Television Networks. Accessed on [2024-05-18]</a:t>
            </a:r>
          </a:p>
          <a:p>
            <a:pPr marL="171450" lvl="0" indent="-171450" algn="l" rtl="0">
              <a:spcBef>
                <a:spcPts val="0"/>
              </a:spcBef>
              <a:spcAft>
                <a:spcPts val="0"/>
              </a:spcAft>
              <a:buClrTx/>
              <a:buFont typeface="Wingdings" panose="05000000000000000000" pitchFamily="2" charset="2"/>
              <a:buChar char="§"/>
            </a:pPr>
            <a:r>
              <a:rPr lang="en-US" sz="1100"/>
              <a:t>[4] Alokya, K., (July 18, 2023). The Green Dilemma: Can AI Fulfil Its Potential Without Harming the Environment?, Earth.org, Access on [2024-05-18] </a:t>
            </a:r>
          </a:p>
          <a:p>
            <a:pPr marL="171450" lvl="0" indent="-171450" algn="l" rtl="0">
              <a:spcBef>
                <a:spcPts val="0"/>
              </a:spcBef>
              <a:spcAft>
                <a:spcPts val="0"/>
              </a:spcAft>
              <a:buClrTx/>
              <a:buFont typeface="Wingdings" panose="05000000000000000000" pitchFamily="2" charset="2"/>
              <a:buChar char="§"/>
            </a:pPr>
            <a:r>
              <a:rPr lang="en-US" sz="1100"/>
              <a:t>[5] United Nations, The Climate Crisis – A race we can win, un.org, Access on [2024-05-19] </a:t>
            </a:r>
          </a:p>
          <a:p>
            <a:pPr marL="171450" lvl="0" indent="-171450" algn="l" rtl="0">
              <a:spcBef>
                <a:spcPts val="0"/>
              </a:spcBef>
              <a:spcAft>
                <a:spcPts val="0"/>
              </a:spcAft>
              <a:buClrTx/>
              <a:buFont typeface="Wingdings" panose="05000000000000000000" pitchFamily="2" charset="2"/>
              <a:buChar char="§"/>
            </a:pPr>
            <a:r>
              <a:rPr lang="en-US" sz="1100"/>
              <a:t>[6] Sarah, F. (February 25, 2021), How Exactly Does Carbon Dioxide Cause Global Warming?, State of the Planet, Columbia Climate School, Access on [2024-05-20] </a:t>
            </a:r>
          </a:p>
          <a:p>
            <a:pPr marL="171450" lvl="0" indent="-171450" algn="l" rtl="0">
              <a:spcBef>
                <a:spcPts val="0"/>
              </a:spcBef>
              <a:spcAft>
                <a:spcPts val="0"/>
              </a:spcAft>
              <a:buClrTx/>
              <a:buFont typeface="Wingdings" panose="05000000000000000000" pitchFamily="2" charset="2"/>
              <a:buChar char="§"/>
            </a:pPr>
            <a:r>
              <a:rPr lang="en-US" sz="1100"/>
              <a:t>[7] Understanding Global Warming Potentials, epa.gov, United States Environment Protection Agency, Access on [2024-05-21] </a:t>
            </a:r>
          </a:p>
          <a:p>
            <a:pPr marL="171450" lvl="0" indent="-171450" algn="l" rtl="0">
              <a:spcBef>
                <a:spcPts val="0"/>
              </a:spcBef>
              <a:spcAft>
                <a:spcPts val="0"/>
              </a:spcAft>
              <a:buClrTx/>
              <a:buFont typeface="Wingdings" panose="05000000000000000000" pitchFamily="2" charset="2"/>
              <a:buChar char="§"/>
            </a:pPr>
            <a:r>
              <a:rPr lang="en-US" sz="1100"/>
              <a:t>[8] Matthew, H., (February 11, 2022). “Why does the Arctic warm faster than the rest of the planet?”, carbonbrief.org, Access on [2024-05-20] </a:t>
            </a:r>
          </a:p>
          <a:p>
            <a:pPr marL="171450" lvl="0" indent="-171450" algn="l" rtl="0">
              <a:spcBef>
                <a:spcPts val="0"/>
              </a:spcBef>
              <a:spcAft>
                <a:spcPts val="0"/>
              </a:spcAft>
              <a:buClrTx/>
              <a:buFont typeface="Wingdings" panose="05000000000000000000" pitchFamily="2" charset="2"/>
              <a:buChar char="§"/>
            </a:pPr>
            <a:r>
              <a:rPr lang="en-US" sz="1100"/>
              <a:t>[9] United Nations. “What is Climate Change?”, un.org, Access on [2024-05-20]</a:t>
            </a:r>
          </a:p>
          <a:p>
            <a:pPr marL="171450" lvl="0" indent="-171450" algn="l" rtl="0">
              <a:spcBef>
                <a:spcPts val="0"/>
              </a:spcBef>
              <a:spcAft>
                <a:spcPts val="0"/>
              </a:spcAft>
              <a:buClrTx/>
              <a:buFont typeface="Wingdings" panose="05000000000000000000" pitchFamily="2" charset="2"/>
              <a:buChar char="§"/>
            </a:pPr>
            <a:r>
              <a:rPr lang="en-US" sz="1100"/>
              <a:t>[10] Rebecca, H., “Why Europe is the fastest-warming continent on Earth”, npr.org, Access on [2024-05-20] </a:t>
            </a:r>
          </a:p>
          <a:p>
            <a:pPr marL="171450" lvl="0" indent="-171450" algn="l" rtl="0">
              <a:spcBef>
                <a:spcPts val="0"/>
              </a:spcBef>
              <a:spcAft>
                <a:spcPts val="0"/>
              </a:spcAft>
              <a:buClrTx/>
              <a:buFont typeface="Wingdings" panose="05000000000000000000" pitchFamily="2" charset="2"/>
              <a:buChar char="§"/>
            </a:pPr>
            <a:r>
              <a:rPr lang="en-US" sz="1100"/>
              <a:t>[11] Curry, J. A., Schramm, J. L., &amp; Ebert, E. E. (1995). Sea ice-albedo climate feedback mechanism. Journal of Climate, 8(2), 240-247.</a:t>
            </a:r>
          </a:p>
          <a:p>
            <a:pPr marL="171450" lvl="0" indent="-171450" algn="l" rtl="0">
              <a:spcBef>
                <a:spcPts val="0"/>
              </a:spcBef>
              <a:spcAft>
                <a:spcPts val="0"/>
              </a:spcAft>
              <a:buClrTx/>
              <a:buFont typeface="Wingdings" panose="05000000000000000000" pitchFamily="2" charset="2"/>
              <a:buChar char="§"/>
            </a:pPr>
            <a:r>
              <a:rPr lang="en-US" sz="1100"/>
              <a:t>[12] Laine, V. (2007). Antarctic ice albedo, temperature and sea ice concentration trends, 1981-2000. In Annals of 2007 EUMETSAT Meteorological Satellite Conference and 15th AMS Conference, Amsterdam, The Netherlands (p. 50). </a:t>
            </a:r>
          </a:p>
          <a:p>
            <a:pPr marL="171450" lvl="0" indent="-171450" algn="l" rtl="0">
              <a:spcBef>
                <a:spcPts val="0"/>
              </a:spcBef>
              <a:spcAft>
                <a:spcPts val="0"/>
              </a:spcAft>
              <a:buClrTx/>
              <a:buFont typeface="Wingdings" panose="05000000000000000000" pitchFamily="2" charset="2"/>
              <a:buChar char="§"/>
            </a:pPr>
            <a:r>
              <a:rPr lang="en-US" sz="1100"/>
              <a:t>[13] Kimutai, J, Zachariah, M, Nhantumbo, B, Nkemelang, T, et al., (2024), El Niño key driver of drought in highly vulnerable Southern African countries, Royal Netherlands Meteorological Institute, Grantham Institute, Imperial College London, UK </a:t>
            </a:r>
            <a:endParaRPr lang="en-US" sz="1100" b="1"/>
          </a:p>
          <a:p>
            <a:pPr marL="171450" lvl="0" indent="-171450" algn="l" rtl="0">
              <a:spcBef>
                <a:spcPts val="0"/>
              </a:spcBef>
              <a:spcAft>
                <a:spcPts val="0"/>
              </a:spcAft>
              <a:buClrTx/>
              <a:buFont typeface="Wingdings" panose="05000000000000000000" pitchFamily="2" charset="2"/>
              <a:buChar char="§"/>
            </a:pPr>
            <a:r>
              <a:rPr lang="en-US" sz="1100"/>
              <a:t>[14] Prabhat, P., (Apr, 2024), Building an ARIMA Model for Time Series Forecasting in Python, Analytic Vidhya, Access on [2024-05-21] </a:t>
            </a:r>
          </a:p>
          <a:p>
            <a:pPr marL="171450" lvl="0" indent="-171450" algn="l" rtl="0">
              <a:spcBef>
                <a:spcPts val="0"/>
              </a:spcBef>
              <a:spcAft>
                <a:spcPts val="0"/>
              </a:spcAft>
              <a:buClrTx/>
              <a:buFont typeface="Wingdings" panose="05000000000000000000" pitchFamily="2" charset="2"/>
              <a:buChar char="§"/>
            </a:pPr>
            <a:r>
              <a:rPr lang="en-US" sz="1100"/>
              <a:t>[15] Bill, MG., (Dec, 2023), The point of no return: how close is the world to irreversible climate change?, Scientists for Global Responsibility, Responsible Science Journal, no. 6. </a:t>
            </a:r>
            <a:endParaRPr lang="en-US" sz="1100" b="1"/>
          </a:p>
          <a:p>
            <a:pPr marL="171450" lvl="0" indent="-171450" algn="l" rtl="0">
              <a:spcBef>
                <a:spcPts val="0"/>
              </a:spcBef>
              <a:spcAft>
                <a:spcPts val="0"/>
              </a:spcAft>
              <a:buClrTx/>
              <a:buFont typeface="Wingdings" panose="05000000000000000000" pitchFamily="2" charset="2"/>
              <a:buChar char="§"/>
            </a:pPr>
            <a:r>
              <a:rPr lang="en-US" sz="1100"/>
              <a:t>[16] Michael, M., (July, 2023), Has climate change already affected ENSO?, Science &amp; Information for a climate-smart nation. </a:t>
            </a:r>
            <a:endParaRPr lang="vi-VN" sz="1100"/>
          </a:p>
        </p:txBody>
      </p:sp>
      <p:sp>
        <p:nvSpPr>
          <p:cNvPr id="6" name="Date Placeholder 5">
            <a:extLst>
              <a:ext uri="{FF2B5EF4-FFF2-40B4-BE49-F238E27FC236}">
                <a16:creationId xmlns:a16="http://schemas.microsoft.com/office/drawing/2014/main" id="{2FEFA347-1016-EA84-18EE-F85BBD50BB5F}"/>
              </a:ext>
            </a:extLst>
          </p:cNvPr>
          <p:cNvSpPr>
            <a:spLocks noGrp="1"/>
          </p:cNvSpPr>
          <p:nvPr>
            <p:ph type="dt" sz="half" idx="10"/>
          </p:nvPr>
        </p:nvSpPr>
        <p:spPr/>
        <p:txBody>
          <a:bodyPr/>
          <a:lstStyle/>
          <a:p>
            <a:fld id="{B9861731-E3B3-4E58-8B21-1FB78A077264}" type="datetime1">
              <a:rPr lang="vi-VN" smtClean="0"/>
              <a:t>22/05/2024</a:t>
            </a:fld>
            <a:endParaRPr lang="vi-VN"/>
          </a:p>
        </p:txBody>
      </p:sp>
      <p:sp>
        <p:nvSpPr>
          <p:cNvPr id="7" name="Slide Number Placeholder 6">
            <a:extLst>
              <a:ext uri="{FF2B5EF4-FFF2-40B4-BE49-F238E27FC236}">
                <a16:creationId xmlns:a16="http://schemas.microsoft.com/office/drawing/2014/main" id="{F01FF030-122A-B89C-FEE8-2FAFAC1457F7}"/>
              </a:ext>
            </a:extLst>
          </p:cNvPr>
          <p:cNvSpPr>
            <a:spLocks noGrp="1"/>
          </p:cNvSpPr>
          <p:nvPr>
            <p:ph type="sldNum" sz="quarter" idx="12"/>
          </p:nvPr>
        </p:nvSpPr>
        <p:spPr/>
        <p:txBody>
          <a:bodyPr/>
          <a:lstStyle/>
          <a:p>
            <a:fld id="{BE316380-BF92-4C1F-852B-AC6324F4B136}" type="slidenum">
              <a:rPr lang="vi-VN" smtClean="0"/>
              <a:t>37</a:t>
            </a:fld>
            <a:endParaRPr lang="vi-V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9"/>
          <p:cNvSpPr txBox="1">
            <a:spLocks noGrp="1"/>
          </p:cNvSpPr>
          <p:nvPr>
            <p:ph type="subTitle" idx="1"/>
          </p:nvPr>
        </p:nvSpPr>
        <p:spPr>
          <a:xfrm>
            <a:off x="727840" y="1925941"/>
            <a:ext cx="44616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https://drive.google.com/drive/folders/15Dy4rnq97kGrOnobE1znPX1oussvbDa5?usp=drive_link</a:t>
            </a:r>
            <a:endParaRPr/>
          </a:p>
        </p:txBody>
      </p:sp>
      <p:sp>
        <p:nvSpPr>
          <p:cNvPr id="433" name="Google Shape;433;p39"/>
          <p:cNvSpPr txBox="1">
            <a:spLocks noGrp="1"/>
          </p:cNvSpPr>
          <p:nvPr>
            <p:ph type="title"/>
          </p:nvPr>
        </p:nvSpPr>
        <p:spPr>
          <a:xfrm>
            <a:off x="456439" y="14514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PROJECT WORK</a:t>
            </a:r>
            <a:endParaRPr/>
          </a:p>
        </p:txBody>
      </p:sp>
      <p:sp>
        <p:nvSpPr>
          <p:cNvPr id="434" name="Google Shape;434;p39"/>
          <p:cNvSpPr txBox="1">
            <a:spLocks noGrp="1"/>
          </p:cNvSpPr>
          <p:nvPr>
            <p:ph type="title" idx="3"/>
          </p:nvPr>
        </p:nvSpPr>
        <p:spPr>
          <a:xfrm>
            <a:off x="688524" y="1427018"/>
            <a:ext cx="4471200" cy="4443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Link main projects: </a:t>
            </a:r>
            <a:endParaRPr/>
          </a:p>
        </p:txBody>
      </p:sp>
      <p:cxnSp>
        <p:nvCxnSpPr>
          <p:cNvPr id="437" name="Google Shape;437;p39"/>
          <p:cNvCxnSpPr>
            <a:cxnSpLocks/>
          </p:cNvCxnSpPr>
          <p:nvPr/>
        </p:nvCxnSpPr>
        <p:spPr>
          <a:xfrm>
            <a:off x="456439" y="1512866"/>
            <a:ext cx="0" cy="991045"/>
          </a:xfrm>
          <a:prstGeom prst="straightConnector1">
            <a:avLst/>
          </a:prstGeom>
          <a:noFill/>
          <a:ln w="28575" cap="flat" cmpd="sng">
            <a:solidFill>
              <a:schemeClr val="dk1"/>
            </a:solidFill>
            <a:prstDash val="solid"/>
            <a:round/>
            <a:headEnd type="none" w="med" len="med"/>
            <a:tailEnd type="none" w="med" len="med"/>
          </a:ln>
        </p:spPr>
      </p:cxnSp>
      <p:sp>
        <p:nvSpPr>
          <p:cNvPr id="439" name="Google Shape;439;p39"/>
          <p:cNvSpPr/>
          <p:nvPr/>
        </p:nvSpPr>
        <p:spPr>
          <a:xfrm>
            <a:off x="5274275" y="4883488"/>
            <a:ext cx="457900" cy="56950"/>
          </a:xfrm>
          <a:custGeom>
            <a:avLst/>
            <a:gdLst/>
            <a:ahLst/>
            <a:cxnLst/>
            <a:rect l="l" t="t" r="r" b="b"/>
            <a:pathLst>
              <a:path w="18316" h="2278" extrusionOk="0">
                <a:moveTo>
                  <a:pt x="1" y="0"/>
                </a:moveTo>
                <a:lnTo>
                  <a:pt x="1" y="2278"/>
                </a:lnTo>
                <a:lnTo>
                  <a:pt x="18316" y="2278"/>
                </a:lnTo>
                <a:lnTo>
                  <a:pt x="18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Placeholder 9" descr="A group of cartoon monsters&#10;&#10;Description automatically generated">
            <a:extLst>
              <a:ext uri="{FF2B5EF4-FFF2-40B4-BE49-F238E27FC236}">
                <a16:creationId xmlns:a16="http://schemas.microsoft.com/office/drawing/2014/main" id="{60F1542B-8588-2B4B-C9C3-E55F784827C0}"/>
              </a:ext>
            </a:extLst>
          </p:cNvPr>
          <p:cNvPicPr>
            <a:picLocks noGrp="1" noChangeAspect="1"/>
          </p:cNvPicPr>
          <p:nvPr>
            <p:ph type="pic" idx="5"/>
          </p:nvPr>
        </p:nvPicPr>
        <p:blipFill rotWithShape="1">
          <a:blip r:embed="rId3"/>
          <a:srcRect t="2818" b="21002"/>
          <a:stretch/>
        </p:blipFill>
        <p:spPr>
          <a:xfrm>
            <a:off x="6109857" y="501816"/>
            <a:ext cx="2744546" cy="4641684"/>
          </a:xfrm>
        </p:spPr>
      </p:pic>
      <p:sp>
        <p:nvSpPr>
          <p:cNvPr id="6" name="Date Placeholder 5">
            <a:extLst>
              <a:ext uri="{FF2B5EF4-FFF2-40B4-BE49-F238E27FC236}">
                <a16:creationId xmlns:a16="http://schemas.microsoft.com/office/drawing/2014/main" id="{5BA199F0-90B1-BDCC-228C-8AB1DB95CAC5}"/>
              </a:ext>
            </a:extLst>
          </p:cNvPr>
          <p:cNvSpPr>
            <a:spLocks noGrp="1"/>
          </p:cNvSpPr>
          <p:nvPr>
            <p:ph type="dt" sz="half" idx="10"/>
          </p:nvPr>
        </p:nvSpPr>
        <p:spPr/>
        <p:txBody>
          <a:bodyPr/>
          <a:lstStyle/>
          <a:p>
            <a:fld id="{8716ABBA-8ADB-40FB-9E02-204B0480350F}" type="datetime1">
              <a:rPr lang="vi-VN" smtClean="0"/>
              <a:t>22/05/2024</a:t>
            </a:fld>
            <a:endParaRPr lang="vi-VN"/>
          </a:p>
        </p:txBody>
      </p:sp>
      <p:sp>
        <p:nvSpPr>
          <p:cNvPr id="7" name="Slide Number Placeholder 6">
            <a:extLst>
              <a:ext uri="{FF2B5EF4-FFF2-40B4-BE49-F238E27FC236}">
                <a16:creationId xmlns:a16="http://schemas.microsoft.com/office/drawing/2014/main" id="{A719D2C6-A0B8-07BA-9D1E-828BBC563AB3}"/>
              </a:ext>
            </a:extLst>
          </p:cNvPr>
          <p:cNvSpPr>
            <a:spLocks noGrp="1"/>
          </p:cNvSpPr>
          <p:nvPr>
            <p:ph type="sldNum" sz="quarter" idx="12"/>
          </p:nvPr>
        </p:nvSpPr>
        <p:spPr/>
        <p:txBody>
          <a:bodyPr/>
          <a:lstStyle/>
          <a:p>
            <a:fld id="{BE316380-BF92-4C1F-852B-AC6324F4B136}" type="slidenum">
              <a:rPr lang="vi-VN" smtClean="0"/>
              <a:t>38</a:t>
            </a:fld>
            <a:endParaRPr lang="vi-V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6"/>
          <p:cNvSpPr txBox="1">
            <a:spLocks noGrp="1"/>
          </p:cNvSpPr>
          <p:nvPr>
            <p:ph type="title"/>
          </p:nvPr>
        </p:nvSpPr>
        <p:spPr>
          <a:xfrm>
            <a:off x="429055" y="110509"/>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WORK SPLITTING TABLE</a:t>
            </a:r>
            <a:endParaRPr/>
          </a:p>
        </p:txBody>
      </p:sp>
      <p:graphicFrame>
        <p:nvGraphicFramePr>
          <p:cNvPr id="584" name="Google Shape;584;p46"/>
          <p:cNvGraphicFramePr/>
          <p:nvPr>
            <p:extLst>
              <p:ext uri="{D42A27DB-BD31-4B8C-83A1-F6EECF244321}">
                <p14:modId xmlns:p14="http://schemas.microsoft.com/office/powerpoint/2010/main" val="1749695213"/>
              </p:ext>
            </p:extLst>
          </p:nvPr>
        </p:nvGraphicFramePr>
        <p:xfrm>
          <a:off x="235053" y="1004957"/>
          <a:ext cx="8632292" cy="3727211"/>
        </p:xfrm>
        <a:graphic>
          <a:graphicData uri="http://schemas.openxmlformats.org/drawingml/2006/table">
            <a:tbl>
              <a:tblPr>
                <a:noFill/>
                <a:tableStyleId>{B8D8CC63-B741-4910-8B27-8C39ECD78DC0}</a:tableStyleId>
              </a:tblPr>
              <a:tblGrid>
                <a:gridCol w="2023238">
                  <a:extLst>
                    <a:ext uri="{9D8B030D-6E8A-4147-A177-3AD203B41FA5}">
                      <a16:colId xmlns:a16="http://schemas.microsoft.com/office/drawing/2014/main" val="20000"/>
                    </a:ext>
                  </a:extLst>
                </a:gridCol>
                <a:gridCol w="5133109">
                  <a:extLst>
                    <a:ext uri="{9D8B030D-6E8A-4147-A177-3AD203B41FA5}">
                      <a16:colId xmlns:a16="http://schemas.microsoft.com/office/drawing/2014/main" val="20001"/>
                    </a:ext>
                  </a:extLst>
                </a:gridCol>
                <a:gridCol w="1475945">
                  <a:extLst>
                    <a:ext uri="{9D8B030D-6E8A-4147-A177-3AD203B41FA5}">
                      <a16:colId xmlns:a16="http://schemas.microsoft.com/office/drawing/2014/main" val="20003"/>
                    </a:ext>
                  </a:extLst>
                </a:gridCol>
              </a:tblGrid>
              <a:tr h="624143">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MEMBER – ID</a:t>
                      </a:r>
                      <a:endParaRPr>
                        <a:solidFill>
                          <a:schemeClr val="lt1"/>
                        </a:solidFill>
                        <a:latin typeface="Montserrat"/>
                        <a:ea typeface="Montserrat"/>
                        <a:cs typeface="Montserrat"/>
                        <a:sym typeface="Montserrat"/>
                      </a:endParaRPr>
                    </a:p>
                  </a:txBody>
                  <a:tcPr marL="91425" marR="91425" marT="68575" marB="685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WORK</a:t>
                      </a:r>
                      <a:endParaRPr b="1">
                        <a:solidFill>
                          <a:schemeClr val="lt1"/>
                        </a:solidFill>
                        <a:latin typeface="Montserrat"/>
                        <a:ea typeface="Montserrat"/>
                        <a:cs typeface="Montserrat"/>
                        <a:sym typeface="Montserrat"/>
                      </a:endParaRPr>
                    </a:p>
                  </a:txBody>
                  <a:tcPr marL="91425" marR="91425" marT="68575" marB="685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FINISH (%)</a:t>
                      </a:r>
                      <a:endParaRPr b="1">
                        <a:solidFill>
                          <a:schemeClr val="lt1"/>
                        </a:solidFill>
                        <a:latin typeface="Montserrat"/>
                        <a:ea typeface="Montserrat"/>
                        <a:cs typeface="Montserrat"/>
                        <a:sym typeface="Montserrat"/>
                      </a:endParaRPr>
                    </a:p>
                  </a:txBody>
                  <a:tcPr marL="91425" marR="91425" marT="68575" marB="68575"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95445">
                <a:tc>
                  <a:txBody>
                    <a:bodyPr/>
                    <a:lstStyle/>
                    <a:p>
                      <a:pPr marL="0" lvl="0" indent="0" algn="l" rtl="0">
                        <a:spcBef>
                          <a:spcPts val="0"/>
                        </a:spcBef>
                        <a:spcAft>
                          <a:spcPts val="0"/>
                        </a:spcAft>
                        <a:buNone/>
                      </a:pPr>
                      <a:r>
                        <a:rPr lang="en" sz="1200" b="1">
                          <a:solidFill>
                            <a:schemeClr val="lt1"/>
                          </a:solidFill>
                          <a:latin typeface="Baloo 2" panose="020B0604020202020204" charset="-93"/>
                          <a:ea typeface="Montserrat"/>
                          <a:cs typeface="Baloo 2" panose="020B0604020202020204" charset="-93"/>
                          <a:sym typeface="Montserrat"/>
                        </a:rPr>
                        <a:t>Châu Thiên Long</a:t>
                      </a:r>
                      <a:endParaRPr lang="vi-VN" sz="1200" b="1">
                        <a:solidFill>
                          <a:schemeClr val="lt1"/>
                        </a:solidFill>
                        <a:latin typeface="Baloo 2" panose="020B0604020202020204" charset="-93"/>
                        <a:ea typeface="Montserrat"/>
                        <a:cs typeface="Baloo 2" panose="020B0604020202020204" charset="-93"/>
                        <a:sym typeface="Montserrat"/>
                      </a:endParaRPr>
                    </a:p>
                    <a:p>
                      <a:pPr marL="0" lvl="0" indent="0" algn="l" rtl="0">
                        <a:spcBef>
                          <a:spcPts val="0"/>
                        </a:spcBef>
                        <a:spcAft>
                          <a:spcPts val="0"/>
                        </a:spcAft>
                        <a:buNone/>
                      </a:pPr>
                      <a:r>
                        <a:rPr lang="en" sz="1200" b="1">
                          <a:solidFill>
                            <a:schemeClr val="lt1"/>
                          </a:solidFill>
                          <a:latin typeface="Baloo 2" panose="020B0604020202020204" charset="-93"/>
                          <a:ea typeface="Montserrat"/>
                          <a:cs typeface="Baloo 2" panose="020B0604020202020204" charset="-93"/>
                          <a:sym typeface="Montserrat"/>
                        </a:rPr>
                        <a:t>21520331</a:t>
                      </a:r>
                      <a:endParaRPr sz="1200" b="1">
                        <a:solidFill>
                          <a:schemeClr val="lt1"/>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dk1"/>
                    </a:solidFill>
                  </a:tcPr>
                </a:tc>
                <a:tc>
                  <a:txBody>
                    <a:bodyPr/>
                    <a:lstStyle/>
                    <a:p>
                      <a:pPr marL="171450" lvl="0" indent="-171450" algn="l" rtl="0">
                        <a:spcBef>
                          <a:spcPts val="0"/>
                        </a:spcBef>
                        <a:spcAft>
                          <a:spcPts val="0"/>
                        </a:spcAft>
                        <a:buClr>
                          <a:schemeClr val="bg1"/>
                        </a:buClr>
                        <a:buFontTx/>
                        <a:buChar char="-"/>
                      </a:pPr>
                      <a:endParaRPr lang="en-US" sz="1200" b="1">
                        <a:solidFill>
                          <a:schemeClr val="lt1"/>
                        </a:solidFill>
                        <a:latin typeface="Baloo 2" panose="020B0604020202020204" charset="-93"/>
                        <a:ea typeface="Baloo 2"/>
                        <a:cs typeface="Baloo 2" panose="020B0604020202020204" charset="-93"/>
                        <a:sym typeface="Baloo 2"/>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200" b="1">
                        <a:solidFill>
                          <a:schemeClr val="lt1"/>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767533">
                <a:tc>
                  <a:txBody>
                    <a:bodyPr/>
                    <a:lstStyle/>
                    <a:p>
                      <a:pPr marL="0" lvl="0" indent="0" algn="l" rtl="0">
                        <a:spcBef>
                          <a:spcPts val="0"/>
                        </a:spcBef>
                        <a:spcAft>
                          <a:spcPts val="0"/>
                        </a:spcAft>
                        <a:buNone/>
                      </a:pPr>
                      <a:r>
                        <a:rPr lang="en" sz="1200" b="1">
                          <a:solidFill>
                            <a:schemeClr val="lt1"/>
                          </a:solidFill>
                          <a:latin typeface="Baloo 2" panose="020B0604020202020204" charset="-93"/>
                          <a:ea typeface="Montserrat"/>
                          <a:cs typeface="Baloo 2" panose="020B0604020202020204" charset="-93"/>
                          <a:sym typeface="Montserrat"/>
                        </a:rPr>
                        <a:t>Tăng Minh Hiển</a:t>
                      </a:r>
                      <a:endParaRPr lang="vi-VN" sz="1200" b="1">
                        <a:solidFill>
                          <a:schemeClr val="lt1"/>
                        </a:solidFill>
                        <a:latin typeface="Baloo 2" panose="020B0604020202020204" charset="-93"/>
                        <a:ea typeface="Montserrat"/>
                        <a:cs typeface="Baloo 2" panose="020B0604020202020204" charset="-93"/>
                        <a:sym typeface="Montserrat"/>
                      </a:endParaRPr>
                    </a:p>
                    <a:p>
                      <a:pPr marL="0" lvl="0" indent="0" algn="l" rtl="0">
                        <a:spcBef>
                          <a:spcPts val="0"/>
                        </a:spcBef>
                        <a:spcAft>
                          <a:spcPts val="0"/>
                        </a:spcAft>
                        <a:buNone/>
                      </a:pPr>
                      <a:r>
                        <a:rPr lang="en" sz="1200" b="1">
                          <a:solidFill>
                            <a:schemeClr val="lt1"/>
                          </a:solidFill>
                          <a:latin typeface="Baloo 2" panose="020B0604020202020204" charset="-93"/>
                          <a:ea typeface="Montserrat"/>
                          <a:cs typeface="Baloo 2" panose="020B0604020202020204" charset="-93"/>
                          <a:sym typeface="Montserrat"/>
                        </a:rPr>
                        <a:t>21520229</a:t>
                      </a:r>
                      <a:endParaRPr sz="1200" b="1">
                        <a:solidFill>
                          <a:schemeClr val="lt1"/>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dk1"/>
                    </a:solidFill>
                  </a:tcPr>
                </a:tc>
                <a:tc>
                  <a:txBody>
                    <a:bodyPr/>
                    <a:lstStyle/>
                    <a:p>
                      <a:pPr marL="171450" lvl="0" indent="-171450" algn="l" rtl="0">
                        <a:spcBef>
                          <a:spcPts val="0"/>
                        </a:spcBef>
                        <a:spcAft>
                          <a:spcPts val="0"/>
                        </a:spcAft>
                        <a:buClr>
                          <a:schemeClr val="bg1"/>
                        </a:buClr>
                        <a:buFontTx/>
                        <a:buChar char="-"/>
                      </a:pPr>
                      <a:endParaRPr sz="1200" b="1">
                        <a:solidFill>
                          <a:schemeClr val="lt1"/>
                        </a:solidFill>
                        <a:latin typeface="Baloo 2" panose="020B0604020202020204" charset="-93"/>
                        <a:ea typeface="Baloo 2"/>
                        <a:cs typeface="Baloo 2" panose="020B0604020202020204" charset="-93"/>
                        <a:sym typeface="Baloo 2"/>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200" b="1">
                        <a:solidFill>
                          <a:schemeClr val="lt1"/>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767533">
                <a:tc>
                  <a:txBody>
                    <a:bodyPr/>
                    <a:lstStyle/>
                    <a:p>
                      <a:pPr marL="0" lvl="0" indent="0" algn="l" rtl="0">
                        <a:spcBef>
                          <a:spcPts val="0"/>
                        </a:spcBef>
                        <a:spcAft>
                          <a:spcPts val="0"/>
                        </a:spcAft>
                        <a:buNone/>
                      </a:pPr>
                      <a:r>
                        <a:rPr lang="en" sz="1200" b="1">
                          <a:solidFill>
                            <a:schemeClr val="lt1"/>
                          </a:solidFill>
                          <a:latin typeface="Baloo 2" panose="020B0604020202020204" charset="-93"/>
                          <a:ea typeface="Montserrat"/>
                          <a:cs typeface="Baloo 2" panose="020B0604020202020204" charset="-93"/>
                          <a:sym typeface="Montserrat"/>
                        </a:rPr>
                        <a:t>Võ Viết Thuận</a:t>
                      </a:r>
                      <a:endParaRPr lang="vi-VN" sz="1200" b="1">
                        <a:solidFill>
                          <a:schemeClr val="lt1"/>
                        </a:solidFill>
                        <a:latin typeface="Baloo 2" panose="020B0604020202020204" charset="-93"/>
                        <a:ea typeface="Montserrat"/>
                        <a:cs typeface="Baloo 2" panose="020B0604020202020204" charset="-93"/>
                        <a:sym typeface="Montserrat"/>
                      </a:endParaRPr>
                    </a:p>
                    <a:p>
                      <a:pPr marL="0" lvl="0" indent="0" algn="l" rtl="0">
                        <a:spcBef>
                          <a:spcPts val="0"/>
                        </a:spcBef>
                        <a:spcAft>
                          <a:spcPts val="0"/>
                        </a:spcAft>
                        <a:buNone/>
                      </a:pPr>
                      <a:r>
                        <a:rPr lang="en" sz="1200" b="1">
                          <a:solidFill>
                            <a:schemeClr val="lt1"/>
                          </a:solidFill>
                          <a:latin typeface="Baloo 2" panose="020B0604020202020204" charset="-93"/>
                          <a:ea typeface="Montserrat"/>
                          <a:cs typeface="Baloo 2" panose="020B0604020202020204" charset="-93"/>
                          <a:sym typeface="Montserrat"/>
                        </a:rPr>
                        <a:t>21521504</a:t>
                      </a:r>
                      <a:endParaRPr sz="1200" b="1">
                        <a:solidFill>
                          <a:schemeClr val="lt1"/>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dk1"/>
                    </a:solidFill>
                  </a:tcPr>
                </a:tc>
                <a:tc>
                  <a:txBody>
                    <a:bodyPr/>
                    <a:lstStyle/>
                    <a:p>
                      <a:pPr marL="171450" lvl="0" indent="-171450" algn="l" rtl="0">
                        <a:spcBef>
                          <a:spcPts val="0"/>
                        </a:spcBef>
                        <a:spcAft>
                          <a:spcPts val="0"/>
                        </a:spcAft>
                        <a:buClr>
                          <a:schemeClr val="bg1"/>
                        </a:buClr>
                        <a:buFontTx/>
                        <a:buChar char="-"/>
                      </a:pPr>
                      <a:endParaRPr lang="en" sz="1200" b="1">
                        <a:solidFill>
                          <a:schemeClr val="lt1"/>
                        </a:solidFill>
                        <a:latin typeface="Baloo 2" panose="020B0604020202020204" charset="-93"/>
                        <a:ea typeface="Baloo 2"/>
                        <a:cs typeface="Baloo 2" panose="020B0604020202020204" charset="-93"/>
                        <a:sym typeface="Baloo 2"/>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200" b="1">
                        <a:solidFill>
                          <a:schemeClr val="lt1"/>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772557">
                <a:tc>
                  <a:txBody>
                    <a:bodyPr/>
                    <a:lstStyle/>
                    <a:p>
                      <a:pPr marL="0" lvl="0" indent="0" algn="l" rtl="0">
                        <a:spcBef>
                          <a:spcPts val="0"/>
                        </a:spcBef>
                        <a:spcAft>
                          <a:spcPts val="0"/>
                        </a:spcAft>
                        <a:buNone/>
                      </a:pPr>
                      <a:r>
                        <a:rPr lang="en" sz="1200" b="1">
                          <a:solidFill>
                            <a:schemeClr val="lt1"/>
                          </a:solidFill>
                          <a:latin typeface="Baloo 2" panose="020B0604020202020204" charset="-93"/>
                          <a:ea typeface="Montserrat"/>
                          <a:cs typeface="Baloo 2" panose="020B0604020202020204" charset="-93"/>
                          <a:sym typeface="Montserrat"/>
                        </a:rPr>
                        <a:t>Nguyễn Thái Thành Long</a:t>
                      </a:r>
                      <a:endParaRPr lang="vi-VN" sz="1200" b="1">
                        <a:solidFill>
                          <a:schemeClr val="lt1"/>
                        </a:solidFill>
                        <a:latin typeface="Baloo 2" panose="020B0604020202020204" charset="-93"/>
                        <a:ea typeface="Montserrat"/>
                        <a:cs typeface="Baloo 2" panose="020B0604020202020204" charset="-93"/>
                        <a:sym typeface="Montserrat"/>
                      </a:endParaRPr>
                    </a:p>
                    <a:p>
                      <a:pPr marL="0" lvl="0" indent="0" algn="l" rtl="0">
                        <a:spcBef>
                          <a:spcPts val="0"/>
                        </a:spcBef>
                        <a:spcAft>
                          <a:spcPts val="0"/>
                        </a:spcAft>
                        <a:buNone/>
                      </a:pPr>
                      <a:r>
                        <a:rPr lang="en" sz="1200" b="1">
                          <a:solidFill>
                            <a:schemeClr val="lt1"/>
                          </a:solidFill>
                          <a:latin typeface="Baloo 2" panose="020B0604020202020204" charset="-93"/>
                          <a:ea typeface="Montserrat"/>
                          <a:cs typeface="Baloo 2" panose="020B0604020202020204" charset="-93"/>
                          <a:sym typeface="Montserrat"/>
                        </a:rPr>
                        <a:t>21520334</a:t>
                      </a:r>
                      <a:endParaRPr sz="1200" b="1">
                        <a:solidFill>
                          <a:schemeClr val="lt1"/>
                        </a:solidFill>
                        <a:latin typeface="Baloo 2" panose="020B0604020202020204" charset="-93"/>
                        <a:ea typeface="Montserrat"/>
                        <a:cs typeface="Baloo 2" panose="020B0604020202020204" charset="-93"/>
                        <a:sym typeface="Montserra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dk1"/>
                    </a:solidFill>
                  </a:tcPr>
                </a:tc>
                <a:tc>
                  <a:txBody>
                    <a:bodyPr/>
                    <a:lstStyle/>
                    <a:p>
                      <a:pPr marL="171450" lvl="0" indent="-171450" algn="l" rtl="0">
                        <a:spcBef>
                          <a:spcPts val="0"/>
                        </a:spcBef>
                        <a:spcAft>
                          <a:spcPts val="0"/>
                        </a:spcAft>
                        <a:buClr>
                          <a:schemeClr val="bg1"/>
                        </a:buClr>
                        <a:buFontTx/>
                        <a:buChar char="-"/>
                      </a:pPr>
                      <a:endParaRPr sz="1200" b="1">
                        <a:solidFill>
                          <a:schemeClr val="lt1"/>
                        </a:solidFill>
                        <a:latin typeface="Baloo 2" panose="020B0604020202020204" charset="-93"/>
                        <a:ea typeface="Baloo 2"/>
                        <a:cs typeface="Baloo 2" panose="020B0604020202020204" charset="-93"/>
                        <a:sym typeface="Baloo 2"/>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200" b="1">
                        <a:solidFill>
                          <a:schemeClr val="lt1"/>
                        </a:solidFill>
                        <a:latin typeface="Baloo 2" panose="020B0604020202020204" charset="-93"/>
                        <a:ea typeface="Baloo 2"/>
                        <a:cs typeface="Baloo 2" panose="020B0604020202020204" charset="-93"/>
                        <a:sym typeface="Baloo 2"/>
                      </a:endParaRPr>
                    </a:p>
                  </a:txBody>
                  <a:tcPr marL="0" marR="0" marT="0" marB="0"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lgn="ctr">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
        <p:nvSpPr>
          <p:cNvPr id="3" name="Google Shape;415;p37">
            <a:extLst>
              <a:ext uri="{FF2B5EF4-FFF2-40B4-BE49-F238E27FC236}">
                <a16:creationId xmlns:a16="http://schemas.microsoft.com/office/drawing/2014/main" id="{D98242AD-8925-502A-3531-B21CA1E8EF5F}"/>
              </a:ext>
            </a:extLst>
          </p:cNvPr>
          <p:cNvSpPr txBox="1">
            <a:spLocks/>
          </p:cNvSpPr>
          <p:nvPr/>
        </p:nvSpPr>
        <p:spPr>
          <a:xfrm rot="21599465">
            <a:off x="477531" y="440976"/>
            <a:ext cx="4094404" cy="368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nSpc>
                <a:spcPct val="150000"/>
              </a:lnSpc>
              <a:buFont typeface="Baloo 2"/>
              <a:buNone/>
            </a:pPr>
            <a:r>
              <a:rPr lang="en-US" sz="1600"/>
              <a:t>GROUP 5</a:t>
            </a:r>
          </a:p>
          <a:p>
            <a:pPr marL="285750" indent="-285750">
              <a:buFontTx/>
              <a:buChar char="-"/>
            </a:pPr>
            <a:endParaRPr lang="en-US" sz="1400"/>
          </a:p>
          <a:p>
            <a:pPr marL="0" indent="0">
              <a:buClr>
                <a:schemeClr val="hlink"/>
              </a:buClr>
              <a:buSzPts val="1100"/>
              <a:buFont typeface="Arial"/>
              <a:buNone/>
            </a:pPr>
            <a:endParaRPr lang="en-US"/>
          </a:p>
          <a:p>
            <a:pPr marL="0" indent="0">
              <a:buFont typeface="Baloo 2"/>
              <a:buNone/>
            </a:pPr>
            <a:endParaRPr lang="en-US"/>
          </a:p>
        </p:txBody>
      </p:sp>
      <p:sp>
        <p:nvSpPr>
          <p:cNvPr id="8" name="Date Placeholder 7">
            <a:extLst>
              <a:ext uri="{FF2B5EF4-FFF2-40B4-BE49-F238E27FC236}">
                <a16:creationId xmlns:a16="http://schemas.microsoft.com/office/drawing/2014/main" id="{AF9520E6-47FB-4619-7301-A8B021554A3D}"/>
              </a:ext>
            </a:extLst>
          </p:cNvPr>
          <p:cNvSpPr>
            <a:spLocks noGrp="1"/>
          </p:cNvSpPr>
          <p:nvPr>
            <p:ph type="dt" sz="half" idx="10"/>
          </p:nvPr>
        </p:nvSpPr>
        <p:spPr/>
        <p:txBody>
          <a:bodyPr/>
          <a:lstStyle/>
          <a:p>
            <a:fld id="{297FC64F-A36B-411E-833F-1CBC0CB315C3}" type="datetime1">
              <a:rPr lang="vi-VN" smtClean="0"/>
              <a:t>22/05/2024</a:t>
            </a:fld>
            <a:endParaRPr lang="vi-VN"/>
          </a:p>
        </p:txBody>
      </p:sp>
      <p:sp>
        <p:nvSpPr>
          <p:cNvPr id="9" name="Slide Number Placeholder 8">
            <a:extLst>
              <a:ext uri="{FF2B5EF4-FFF2-40B4-BE49-F238E27FC236}">
                <a16:creationId xmlns:a16="http://schemas.microsoft.com/office/drawing/2014/main" id="{5E48297C-EF6C-2020-D87F-6D2040B4E108}"/>
              </a:ext>
            </a:extLst>
          </p:cNvPr>
          <p:cNvSpPr>
            <a:spLocks noGrp="1"/>
          </p:cNvSpPr>
          <p:nvPr>
            <p:ph type="sldNum" sz="quarter" idx="12"/>
          </p:nvPr>
        </p:nvSpPr>
        <p:spPr/>
        <p:txBody>
          <a:bodyPr/>
          <a:lstStyle/>
          <a:p>
            <a:fld id="{BE316380-BF92-4C1F-852B-AC6324F4B136}" type="slidenum">
              <a:rPr lang="vi-VN" smtClean="0"/>
              <a:t>39</a:t>
            </a:fld>
            <a:endParaRPr lang="vi-V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8"/>
          <p:cNvSpPr txBox="1">
            <a:spLocks noGrp="1"/>
          </p:cNvSpPr>
          <p:nvPr>
            <p:ph type="title"/>
          </p:nvPr>
        </p:nvSpPr>
        <p:spPr>
          <a:xfrm>
            <a:off x="2400725" y="831275"/>
            <a:ext cx="4916700" cy="13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INTRODUCTION</a:t>
            </a:r>
            <a:endParaRPr/>
          </a:p>
        </p:txBody>
      </p:sp>
      <p:sp>
        <p:nvSpPr>
          <p:cNvPr id="422" name="Google Shape;422;p38"/>
          <p:cNvSpPr txBox="1">
            <a:spLocks noGrp="1"/>
          </p:cNvSpPr>
          <p:nvPr>
            <p:ph type="title" idx="2"/>
          </p:nvPr>
        </p:nvSpPr>
        <p:spPr>
          <a:xfrm>
            <a:off x="720000" y="918275"/>
            <a:ext cx="1346100" cy="122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a:t>
            </a:r>
            <a:endParaRPr/>
          </a:p>
        </p:txBody>
      </p:sp>
      <p:cxnSp>
        <p:nvCxnSpPr>
          <p:cNvPr id="423" name="Google Shape;423;p38"/>
          <p:cNvCxnSpPr/>
          <p:nvPr/>
        </p:nvCxnSpPr>
        <p:spPr>
          <a:xfrm>
            <a:off x="2233450" y="889325"/>
            <a:ext cx="0" cy="1281600"/>
          </a:xfrm>
          <a:prstGeom prst="straightConnector1">
            <a:avLst/>
          </a:prstGeom>
          <a:noFill/>
          <a:ln w="28575" cap="flat" cmpd="sng">
            <a:solidFill>
              <a:schemeClr val="dk1"/>
            </a:solidFill>
            <a:prstDash val="solid"/>
            <a:round/>
            <a:headEnd type="none" w="med" len="med"/>
            <a:tailEnd type="none" w="med" len="med"/>
          </a:ln>
        </p:spPr>
      </p:cxnSp>
      <p:sp>
        <p:nvSpPr>
          <p:cNvPr id="425" name="Google Shape;425;p38"/>
          <p:cNvSpPr/>
          <p:nvPr/>
        </p:nvSpPr>
        <p:spPr>
          <a:xfrm rot="5400000">
            <a:off x="-6" y="4324350"/>
            <a:ext cx="3963737" cy="3739896"/>
          </a:xfrm>
          <a:custGeom>
            <a:avLst/>
            <a:gdLst/>
            <a:ahLst/>
            <a:cxnLst/>
            <a:rect l="l" t="t" r="r" b="b"/>
            <a:pathLst>
              <a:path w="22535" h="21263" extrusionOk="0">
                <a:moveTo>
                  <a:pt x="12498" y="956"/>
                </a:moveTo>
                <a:cubicBezTo>
                  <a:pt x="12755" y="956"/>
                  <a:pt x="13008" y="974"/>
                  <a:pt x="13253" y="1010"/>
                </a:cubicBezTo>
                <a:cubicBezTo>
                  <a:pt x="13352" y="1034"/>
                  <a:pt x="13449" y="1059"/>
                  <a:pt x="13548" y="1085"/>
                </a:cubicBezTo>
                <a:cubicBezTo>
                  <a:pt x="13146" y="1021"/>
                  <a:pt x="12744" y="978"/>
                  <a:pt x="12344" y="958"/>
                </a:cubicBezTo>
                <a:cubicBezTo>
                  <a:pt x="12395" y="957"/>
                  <a:pt x="12446" y="956"/>
                  <a:pt x="12498" y="956"/>
                </a:cubicBezTo>
                <a:close/>
                <a:moveTo>
                  <a:pt x="15011" y="1639"/>
                </a:moveTo>
                <a:lnTo>
                  <a:pt x="15011" y="1639"/>
                </a:lnTo>
                <a:cubicBezTo>
                  <a:pt x="16294" y="2270"/>
                  <a:pt x="17469" y="3279"/>
                  <a:pt x="18445" y="4568"/>
                </a:cubicBezTo>
                <a:cubicBezTo>
                  <a:pt x="17458" y="3467"/>
                  <a:pt x="16306" y="2482"/>
                  <a:pt x="15011" y="1639"/>
                </a:cubicBezTo>
                <a:close/>
                <a:moveTo>
                  <a:pt x="10921" y="1063"/>
                </a:moveTo>
                <a:lnTo>
                  <a:pt x="10921" y="1063"/>
                </a:lnTo>
                <a:cubicBezTo>
                  <a:pt x="9075" y="1475"/>
                  <a:pt x="7243" y="2475"/>
                  <a:pt x="6180" y="3227"/>
                </a:cubicBezTo>
                <a:cubicBezTo>
                  <a:pt x="5325" y="3833"/>
                  <a:pt x="4556" y="4540"/>
                  <a:pt x="3899" y="5321"/>
                </a:cubicBezTo>
                <a:cubicBezTo>
                  <a:pt x="4817" y="3922"/>
                  <a:pt x="5827" y="3035"/>
                  <a:pt x="6678" y="2479"/>
                </a:cubicBezTo>
                <a:cubicBezTo>
                  <a:pt x="7911" y="1672"/>
                  <a:pt x="9375" y="1195"/>
                  <a:pt x="10921" y="1063"/>
                </a:cubicBezTo>
                <a:close/>
                <a:moveTo>
                  <a:pt x="11956" y="85"/>
                </a:moveTo>
                <a:cubicBezTo>
                  <a:pt x="12806" y="85"/>
                  <a:pt x="13633" y="172"/>
                  <a:pt x="14419" y="351"/>
                </a:cubicBezTo>
                <a:cubicBezTo>
                  <a:pt x="16746" y="876"/>
                  <a:pt x="18764" y="2210"/>
                  <a:pt x="19954" y="4013"/>
                </a:cubicBezTo>
                <a:cubicBezTo>
                  <a:pt x="20202" y="4389"/>
                  <a:pt x="20417" y="4789"/>
                  <a:pt x="20596" y="5210"/>
                </a:cubicBezTo>
                <a:cubicBezTo>
                  <a:pt x="20541" y="5138"/>
                  <a:pt x="20486" y="5068"/>
                  <a:pt x="20429" y="4998"/>
                </a:cubicBezTo>
                <a:cubicBezTo>
                  <a:pt x="19160" y="3425"/>
                  <a:pt x="17335" y="2188"/>
                  <a:pt x="15289" y="1513"/>
                </a:cubicBezTo>
                <a:cubicBezTo>
                  <a:pt x="14969" y="1407"/>
                  <a:pt x="14648" y="1317"/>
                  <a:pt x="14324" y="1241"/>
                </a:cubicBezTo>
                <a:cubicBezTo>
                  <a:pt x="13995" y="1090"/>
                  <a:pt x="13644" y="989"/>
                  <a:pt x="13279" y="933"/>
                </a:cubicBezTo>
                <a:cubicBezTo>
                  <a:pt x="12595" y="770"/>
                  <a:pt x="11886" y="689"/>
                  <a:pt x="11170" y="689"/>
                </a:cubicBezTo>
                <a:cubicBezTo>
                  <a:pt x="9774" y="689"/>
                  <a:pt x="8351" y="997"/>
                  <a:pt x="7030" y="1613"/>
                </a:cubicBezTo>
                <a:cubicBezTo>
                  <a:pt x="4641" y="2726"/>
                  <a:pt x="2642" y="4775"/>
                  <a:pt x="1406" y="7381"/>
                </a:cubicBezTo>
                <a:cubicBezTo>
                  <a:pt x="1258" y="7695"/>
                  <a:pt x="1122" y="8014"/>
                  <a:pt x="1000" y="8335"/>
                </a:cubicBezTo>
                <a:cubicBezTo>
                  <a:pt x="1068" y="7199"/>
                  <a:pt x="1337" y="6143"/>
                  <a:pt x="1801" y="5235"/>
                </a:cubicBezTo>
                <a:cubicBezTo>
                  <a:pt x="2818" y="3247"/>
                  <a:pt x="4914" y="1662"/>
                  <a:pt x="7701" y="776"/>
                </a:cubicBezTo>
                <a:cubicBezTo>
                  <a:pt x="9142" y="316"/>
                  <a:pt x="10582" y="85"/>
                  <a:pt x="11956" y="85"/>
                </a:cubicBezTo>
                <a:close/>
                <a:moveTo>
                  <a:pt x="14794" y="1444"/>
                </a:moveTo>
                <a:lnTo>
                  <a:pt x="14794" y="1444"/>
                </a:lnTo>
                <a:cubicBezTo>
                  <a:pt x="14950" y="1488"/>
                  <a:pt x="15108" y="1536"/>
                  <a:pt x="15265" y="1588"/>
                </a:cubicBezTo>
                <a:cubicBezTo>
                  <a:pt x="17297" y="2258"/>
                  <a:pt x="19108" y="3486"/>
                  <a:pt x="20366" y="5047"/>
                </a:cubicBezTo>
                <a:cubicBezTo>
                  <a:pt x="20490" y="5199"/>
                  <a:pt x="20607" y="5354"/>
                  <a:pt x="20719" y="5512"/>
                </a:cubicBezTo>
                <a:cubicBezTo>
                  <a:pt x="21093" y="6502"/>
                  <a:pt x="21278" y="7594"/>
                  <a:pt x="21261" y="8737"/>
                </a:cubicBezTo>
                <a:cubicBezTo>
                  <a:pt x="21260" y="8827"/>
                  <a:pt x="21257" y="8915"/>
                  <a:pt x="21254" y="9004"/>
                </a:cubicBezTo>
                <a:cubicBezTo>
                  <a:pt x="21215" y="8912"/>
                  <a:pt x="21175" y="8821"/>
                  <a:pt x="21135" y="8728"/>
                </a:cubicBezTo>
                <a:cubicBezTo>
                  <a:pt x="20592" y="7486"/>
                  <a:pt x="19881" y="6319"/>
                  <a:pt x="19023" y="5248"/>
                </a:cubicBezTo>
                <a:cubicBezTo>
                  <a:pt x="17939" y="3578"/>
                  <a:pt x="16542" y="2286"/>
                  <a:pt x="14993" y="1536"/>
                </a:cubicBezTo>
                <a:cubicBezTo>
                  <a:pt x="14927" y="1504"/>
                  <a:pt x="14860" y="1474"/>
                  <a:pt x="14794" y="1444"/>
                </a:cubicBezTo>
                <a:close/>
                <a:moveTo>
                  <a:pt x="19427" y="5913"/>
                </a:moveTo>
                <a:cubicBezTo>
                  <a:pt x="20073" y="6807"/>
                  <a:pt x="20621" y="7758"/>
                  <a:pt x="21060" y="8762"/>
                </a:cubicBezTo>
                <a:cubicBezTo>
                  <a:pt x="21125" y="8908"/>
                  <a:pt x="21185" y="9054"/>
                  <a:pt x="21243" y="9199"/>
                </a:cubicBezTo>
                <a:cubicBezTo>
                  <a:pt x="21209" y="9747"/>
                  <a:pt x="21130" y="10293"/>
                  <a:pt x="21008" y="10829"/>
                </a:cubicBezTo>
                <a:cubicBezTo>
                  <a:pt x="20902" y="9475"/>
                  <a:pt x="20502" y="8054"/>
                  <a:pt x="19818" y="6654"/>
                </a:cubicBezTo>
                <a:cubicBezTo>
                  <a:pt x="19695" y="6401"/>
                  <a:pt x="19564" y="6154"/>
                  <a:pt x="19427" y="5913"/>
                </a:cubicBezTo>
                <a:close/>
                <a:moveTo>
                  <a:pt x="11171" y="771"/>
                </a:moveTo>
                <a:cubicBezTo>
                  <a:pt x="11639" y="771"/>
                  <a:pt x="12105" y="806"/>
                  <a:pt x="12562" y="876"/>
                </a:cubicBezTo>
                <a:cubicBezTo>
                  <a:pt x="12544" y="876"/>
                  <a:pt x="12525" y="876"/>
                  <a:pt x="12507" y="876"/>
                </a:cubicBezTo>
                <a:cubicBezTo>
                  <a:pt x="12192" y="876"/>
                  <a:pt x="11872" y="901"/>
                  <a:pt x="11550" y="947"/>
                </a:cubicBezTo>
                <a:cubicBezTo>
                  <a:pt x="9760" y="990"/>
                  <a:pt x="8047" y="1486"/>
                  <a:pt x="6632" y="2411"/>
                </a:cubicBezTo>
                <a:cubicBezTo>
                  <a:pt x="5659" y="3048"/>
                  <a:pt x="4479" y="4113"/>
                  <a:pt x="3464" y="5871"/>
                </a:cubicBezTo>
                <a:cubicBezTo>
                  <a:pt x="3163" y="6276"/>
                  <a:pt x="2892" y="6697"/>
                  <a:pt x="2653" y="7132"/>
                </a:cubicBezTo>
                <a:cubicBezTo>
                  <a:pt x="1882" y="8531"/>
                  <a:pt x="1427" y="10032"/>
                  <a:pt x="1311" y="11532"/>
                </a:cubicBezTo>
                <a:cubicBezTo>
                  <a:pt x="1281" y="11411"/>
                  <a:pt x="1253" y="11288"/>
                  <a:pt x="1227" y="11165"/>
                </a:cubicBezTo>
                <a:cubicBezTo>
                  <a:pt x="1042" y="10289"/>
                  <a:pt x="963" y="9429"/>
                  <a:pt x="988" y="8607"/>
                </a:cubicBezTo>
                <a:cubicBezTo>
                  <a:pt x="1130" y="8206"/>
                  <a:pt x="1295" y="7806"/>
                  <a:pt x="1481" y="7416"/>
                </a:cubicBezTo>
                <a:cubicBezTo>
                  <a:pt x="2709" y="4826"/>
                  <a:pt x="4692" y="2791"/>
                  <a:pt x="7066" y="1687"/>
                </a:cubicBezTo>
                <a:cubicBezTo>
                  <a:pt x="8376" y="1077"/>
                  <a:pt x="9787" y="771"/>
                  <a:pt x="11171" y="771"/>
                </a:cubicBezTo>
                <a:close/>
                <a:moveTo>
                  <a:pt x="3114" y="6520"/>
                </a:moveTo>
                <a:lnTo>
                  <a:pt x="3114" y="6520"/>
                </a:lnTo>
                <a:cubicBezTo>
                  <a:pt x="2646" y="7448"/>
                  <a:pt x="2224" y="8546"/>
                  <a:pt x="1894" y="9842"/>
                </a:cubicBezTo>
                <a:cubicBezTo>
                  <a:pt x="1688" y="10644"/>
                  <a:pt x="1548" y="11399"/>
                  <a:pt x="1470" y="12116"/>
                </a:cubicBezTo>
                <a:cubicBezTo>
                  <a:pt x="1438" y="12007"/>
                  <a:pt x="1406" y="11898"/>
                  <a:pt x="1376" y="11787"/>
                </a:cubicBezTo>
                <a:cubicBezTo>
                  <a:pt x="1458" y="10216"/>
                  <a:pt x="1916" y="8637"/>
                  <a:pt x="2724" y="7172"/>
                </a:cubicBezTo>
                <a:cubicBezTo>
                  <a:pt x="2846" y="6951"/>
                  <a:pt x="2976" y="6733"/>
                  <a:pt x="3114" y="6520"/>
                </a:cubicBezTo>
                <a:close/>
                <a:moveTo>
                  <a:pt x="20900" y="5778"/>
                </a:moveTo>
                <a:cubicBezTo>
                  <a:pt x="21910" y="7300"/>
                  <a:pt x="22451" y="9057"/>
                  <a:pt x="22438" y="10810"/>
                </a:cubicBezTo>
                <a:cubicBezTo>
                  <a:pt x="22433" y="11563"/>
                  <a:pt x="22322" y="12322"/>
                  <a:pt x="22116" y="13065"/>
                </a:cubicBezTo>
                <a:cubicBezTo>
                  <a:pt x="22137" y="11854"/>
                  <a:pt x="21871" y="10557"/>
                  <a:pt x="21326" y="9185"/>
                </a:cubicBezTo>
                <a:cubicBezTo>
                  <a:pt x="21335" y="9037"/>
                  <a:pt x="21341" y="8888"/>
                  <a:pt x="21344" y="8742"/>
                </a:cubicBezTo>
                <a:cubicBezTo>
                  <a:pt x="21358" y="7699"/>
                  <a:pt x="21207" y="6699"/>
                  <a:pt x="20900" y="5778"/>
                </a:cubicBezTo>
                <a:close/>
                <a:moveTo>
                  <a:pt x="1366" y="12057"/>
                </a:moveTo>
                <a:lnTo>
                  <a:pt x="1366" y="12057"/>
                </a:lnTo>
                <a:cubicBezTo>
                  <a:pt x="1392" y="12146"/>
                  <a:pt x="1419" y="12237"/>
                  <a:pt x="1449" y="12328"/>
                </a:cubicBezTo>
                <a:cubicBezTo>
                  <a:pt x="1422" y="12601"/>
                  <a:pt x="1406" y="12870"/>
                  <a:pt x="1400" y="13134"/>
                </a:cubicBezTo>
                <a:cubicBezTo>
                  <a:pt x="1389" y="13007"/>
                  <a:pt x="1381" y="12881"/>
                  <a:pt x="1374" y="12754"/>
                </a:cubicBezTo>
                <a:cubicBezTo>
                  <a:pt x="1364" y="12522"/>
                  <a:pt x="1360" y="12290"/>
                  <a:pt x="1366" y="12057"/>
                </a:cubicBezTo>
                <a:close/>
                <a:moveTo>
                  <a:pt x="902" y="8859"/>
                </a:moveTo>
                <a:cubicBezTo>
                  <a:pt x="898" y="9609"/>
                  <a:pt x="979" y="10389"/>
                  <a:pt x="1145" y="11180"/>
                </a:cubicBezTo>
                <a:cubicBezTo>
                  <a:pt x="1189" y="11386"/>
                  <a:pt x="1237" y="11592"/>
                  <a:pt x="1291" y="11795"/>
                </a:cubicBezTo>
                <a:cubicBezTo>
                  <a:pt x="1276" y="12116"/>
                  <a:pt x="1276" y="12437"/>
                  <a:pt x="1290" y="12756"/>
                </a:cubicBezTo>
                <a:cubicBezTo>
                  <a:pt x="1307" y="13115"/>
                  <a:pt x="1345" y="13469"/>
                  <a:pt x="1402" y="13819"/>
                </a:cubicBezTo>
                <a:cubicBezTo>
                  <a:pt x="1410" y="14005"/>
                  <a:pt x="1421" y="14188"/>
                  <a:pt x="1438" y="14371"/>
                </a:cubicBezTo>
                <a:cubicBezTo>
                  <a:pt x="1587" y="16015"/>
                  <a:pt x="2149" y="17474"/>
                  <a:pt x="3058" y="18588"/>
                </a:cubicBezTo>
                <a:cubicBezTo>
                  <a:pt x="3657" y="19321"/>
                  <a:pt x="4435" y="19929"/>
                  <a:pt x="5328" y="20376"/>
                </a:cubicBezTo>
                <a:cubicBezTo>
                  <a:pt x="3200" y="19559"/>
                  <a:pt x="1437" y="17633"/>
                  <a:pt x="707" y="15257"/>
                </a:cubicBezTo>
                <a:cubicBezTo>
                  <a:pt x="106" y="13299"/>
                  <a:pt x="185" y="11032"/>
                  <a:pt x="902" y="8859"/>
                </a:cubicBezTo>
                <a:close/>
                <a:moveTo>
                  <a:pt x="11817" y="1027"/>
                </a:moveTo>
                <a:cubicBezTo>
                  <a:pt x="12610" y="1027"/>
                  <a:pt x="13415" y="1117"/>
                  <a:pt x="14215" y="1297"/>
                </a:cubicBezTo>
                <a:cubicBezTo>
                  <a:pt x="14283" y="1323"/>
                  <a:pt x="14352" y="1349"/>
                  <a:pt x="14420" y="1376"/>
                </a:cubicBezTo>
                <a:cubicBezTo>
                  <a:pt x="14505" y="1418"/>
                  <a:pt x="14586" y="1465"/>
                  <a:pt x="14667" y="1515"/>
                </a:cubicBezTo>
                <a:cubicBezTo>
                  <a:pt x="16343" y="2560"/>
                  <a:pt x="17788" y="3838"/>
                  <a:pt x="18958" y="5296"/>
                </a:cubicBezTo>
                <a:cubicBezTo>
                  <a:pt x="19242" y="5736"/>
                  <a:pt x="19506" y="6202"/>
                  <a:pt x="19744" y="6690"/>
                </a:cubicBezTo>
                <a:cubicBezTo>
                  <a:pt x="20469" y="8172"/>
                  <a:pt x="20873" y="9675"/>
                  <a:pt x="20943" y="11098"/>
                </a:cubicBezTo>
                <a:cubicBezTo>
                  <a:pt x="20724" y="11955"/>
                  <a:pt x="20392" y="12786"/>
                  <a:pt x="19955" y="13562"/>
                </a:cubicBezTo>
                <a:cubicBezTo>
                  <a:pt x="18053" y="16951"/>
                  <a:pt x="14754" y="18837"/>
                  <a:pt x="12321" y="19821"/>
                </a:cubicBezTo>
                <a:cubicBezTo>
                  <a:pt x="11550" y="20134"/>
                  <a:pt x="10820" y="20373"/>
                  <a:pt x="10122" y="20540"/>
                </a:cubicBezTo>
                <a:cubicBezTo>
                  <a:pt x="8928" y="20255"/>
                  <a:pt x="7768" y="19778"/>
                  <a:pt x="6707" y="19115"/>
                </a:cubicBezTo>
                <a:cubicBezTo>
                  <a:pt x="4293" y="17607"/>
                  <a:pt x="2416" y="15122"/>
                  <a:pt x="1530" y="12319"/>
                </a:cubicBezTo>
                <a:cubicBezTo>
                  <a:pt x="1603" y="11548"/>
                  <a:pt x="1751" y="10733"/>
                  <a:pt x="1974" y="9863"/>
                </a:cubicBezTo>
                <a:cubicBezTo>
                  <a:pt x="2383" y="8261"/>
                  <a:pt x="2929" y="6964"/>
                  <a:pt x="3534" y="5917"/>
                </a:cubicBezTo>
                <a:cubicBezTo>
                  <a:pt x="4271" y="4925"/>
                  <a:pt x="5185" y="4035"/>
                  <a:pt x="6228" y="3296"/>
                </a:cubicBezTo>
                <a:cubicBezTo>
                  <a:pt x="7401" y="2464"/>
                  <a:pt x="9518" y="1327"/>
                  <a:pt x="11543" y="1030"/>
                </a:cubicBezTo>
                <a:cubicBezTo>
                  <a:pt x="11634" y="1028"/>
                  <a:pt x="11726" y="1027"/>
                  <a:pt x="11817" y="1027"/>
                </a:cubicBezTo>
                <a:close/>
                <a:moveTo>
                  <a:pt x="21994" y="13724"/>
                </a:moveTo>
                <a:lnTo>
                  <a:pt x="21994" y="13724"/>
                </a:lnTo>
                <a:cubicBezTo>
                  <a:pt x="21971" y="13938"/>
                  <a:pt x="21939" y="14149"/>
                  <a:pt x="21898" y="14355"/>
                </a:cubicBezTo>
                <a:cubicBezTo>
                  <a:pt x="21371" y="16967"/>
                  <a:pt x="19148" y="19294"/>
                  <a:pt x="16234" y="20284"/>
                </a:cubicBezTo>
                <a:cubicBezTo>
                  <a:pt x="15474" y="20542"/>
                  <a:pt x="14685" y="20710"/>
                  <a:pt x="13887" y="20791"/>
                </a:cubicBezTo>
                <a:cubicBezTo>
                  <a:pt x="14434" y="20637"/>
                  <a:pt x="14977" y="20446"/>
                  <a:pt x="15517" y="20217"/>
                </a:cubicBezTo>
                <a:cubicBezTo>
                  <a:pt x="17520" y="19367"/>
                  <a:pt x="19220" y="18096"/>
                  <a:pt x="20437" y="16544"/>
                </a:cubicBezTo>
                <a:cubicBezTo>
                  <a:pt x="21116" y="15676"/>
                  <a:pt x="21642" y="14720"/>
                  <a:pt x="21994" y="13724"/>
                </a:cubicBezTo>
                <a:close/>
                <a:moveTo>
                  <a:pt x="1528" y="14452"/>
                </a:moveTo>
                <a:lnTo>
                  <a:pt x="1528" y="14452"/>
                </a:lnTo>
                <a:cubicBezTo>
                  <a:pt x="1851" y="15825"/>
                  <a:pt x="2480" y="17094"/>
                  <a:pt x="3368" y="18128"/>
                </a:cubicBezTo>
                <a:cubicBezTo>
                  <a:pt x="4431" y="19368"/>
                  <a:pt x="5919" y="20311"/>
                  <a:pt x="7585" y="20821"/>
                </a:cubicBezTo>
                <a:cubicBezTo>
                  <a:pt x="7104" y="20805"/>
                  <a:pt x="6640" y="20744"/>
                  <a:pt x="6193" y="20642"/>
                </a:cubicBezTo>
                <a:cubicBezTo>
                  <a:pt x="6147" y="20631"/>
                  <a:pt x="6099" y="20619"/>
                  <a:pt x="6053" y="20607"/>
                </a:cubicBezTo>
                <a:cubicBezTo>
                  <a:pt x="4879" y="20152"/>
                  <a:pt x="3862" y="19443"/>
                  <a:pt x="3122" y="18536"/>
                </a:cubicBezTo>
                <a:cubicBezTo>
                  <a:pt x="2239" y="17454"/>
                  <a:pt x="1688" y="16044"/>
                  <a:pt x="1528" y="14452"/>
                </a:cubicBezTo>
                <a:close/>
                <a:moveTo>
                  <a:pt x="1511" y="12528"/>
                </a:moveTo>
                <a:cubicBezTo>
                  <a:pt x="2426" y="15273"/>
                  <a:pt x="4285" y="17699"/>
                  <a:pt x="6663" y="19184"/>
                </a:cubicBezTo>
                <a:cubicBezTo>
                  <a:pt x="7685" y="19821"/>
                  <a:pt x="8796" y="20288"/>
                  <a:pt x="9943" y="20579"/>
                </a:cubicBezTo>
                <a:cubicBezTo>
                  <a:pt x="9225" y="20739"/>
                  <a:pt x="8542" y="20821"/>
                  <a:pt x="7892" y="20824"/>
                </a:cubicBezTo>
                <a:cubicBezTo>
                  <a:pt x="6127" y="20340"/>
                  <a:pt x="4542" y="19373"/>
                  <a:pt x="3429" y="18075"/>
                </a:cubicBezTo>
                <a:cubicBezTo>
                  <a:pt x="2418" y="16896"/>
                  <a:pt x="1746" y="15410"/>
                  <a:pt x="1485" y="13811"/>
                </a:cubicBezTo>
                <a:cubicBezTo>
                  <a:pt x="1470" y="13397"/>
                  <a:pt x="1479" y="12970"/>
                  <a:pt x="1511" y="12528"/>
                </a:cubicBezTo>
                <a:close/>
                <a:moveTo>
                  <a:pt x="20953" y="11376"/>
                </a:moveTo>
                <a:lnTo>
                  <a:pt x="20953" y="11376"/>
                </a:lnTo>
                <a:cubicBezTo>
                  <a:pt x="20969" y="12205"/>
                  <a:pt x="20870" y="13003"/>
                  <a:pt x="20652" y="13750"/>
                </a:cubicBezTo>
                <a:cubicBezTo>
                  <a:pt x="19875" y="16433"/>
                  <a:pt x="17490" y="18760"/>
                  <a:pt x="14112" y="20133"/>
                </a:cubicBezTo>
                <a:cubicBezTo>
                  <a:pt x="13399" y="20424"/>
                  <a:pt x="12698" y="20655"/>
                  <a:pt x="12011" y="20825"/>
                </a:cubicBezTo>
                <a:cubicBezTo>
                  <a:pt x="11437" y="20786"/>
                  <a:pt x="10865" y="20704"/>
                  <a:pt x="10300" y="20579"/>
                </a:cubicBezTo>
                <a:cubicBezTo>
                  <a:pt x="10954" y="20415"/>
                  <a:pt x="11637" y="20189"/>
                  <a:pt x="12351" y="19898"/>
                </a:cubicBezTo>
                <a:cubicBezTo>
                  <a:pt x="14799" y="18907"/>
                  <a:pt x="18115" y="17011"/>
                  <a:pt x="20027" y="13603"/>
                </a:cubicBezTo>
                <a:cubicBezTo>
                  <a:pt x="20422" y="12897"/>
                  <a:pt x="20732" y="12148"/>
                  <a:pt x="20953" y="11376"/>
                </a:cubicBezTo>
                <a:close/>
                <a:moveTo>
                  <a:pt x="21312" y="9376"/>
                </a:moveTo>
                <a:cubicBezTo>
                  <a:pt x="21857" y="10799"/>
                  <a:pt x="22094" y="12141"/>
                  <a:pt x="22021" y="13381"/>
                </a:cubicBezTo>
                <a:cubicBezTo>
                  <a:pt x="21674" y="14480"/>
                  <a:pt x="21116" y="15541"/>
                  <a:pt x="20370" y="16494"/>
                </a:cubicBezTo>
                <a:cubicBezTo>
                  <a:pt x="19164" y="18037"/>
                  <a:pt x="17474" y="19298"/>
                  <a:pt x="15484" y="20143"/>
                </a:cubicBezTo>
                <a:cubicBezTo>
                  <a:pt x="14802" y="20431"/>
                  <a:pt x="14112" y="20662"/>
                  <a:pt x="13422" y="20829"/>
                </a:cubicBezTo>
                <a:cubicBezTo>
                  <a:pt x="13204" y="20843"/>
                  <a:pt x="12985" y="20849"/>
                  <a:pt x="12767" y="20849"/>
                </a:cubicBezTo>
                <a:cubicBezTo>
                  <a:pt x="12605" y="20849"/>
                  <a:pt x="12443" y="20846"/>
                  <a:pt x="12281" y="20839"/>
                </a:cubicBezTo>
                <a:cubicBezTo>
                  <a:pt x="12891" y="20677"/>
                  <a:pt x="13512" y="20466"/>
                  <a:pt x="14142" y="20209"/>
                </a:cubicBezTo>
                <a:cubicBezTo>
                  <a:pt x="17543" y="18826"/>
                  <a:pt x="19945" y="16479"/>
                  <a:pt x="20730" y="13772"/>
                </a:cubicBezTo>
                <a:cubicBezTo>
                  <a:pt x="20973" y="12936"/>
                  <a:pt x="21069" y="12038"/>
                  <a:pt x="21024" y="11105"/>
                </a:cubicBezTo>
                <a:cubicBezTo>
                  <a:pt x="21170" y="10538"/>
                  <a:pt x="21266" y="9960"/>
                  <a:pt x="21312" y="9376"/>
                </a:cubicBezTo>
                <a:close/>
                <a:moveTo>
                  <a:pt x="10121" y="20624"/>
                </a:moveTo>
                <a:cubicBezTo>
                  <a:pt x="10658" y="20751"/>
                  <a:pt x="11202" y="20838"/>
                  <a:pt x="11749" y="20887"/>
                </a:cubicBezTo>
                <a:cubicBezTo>
                  <a:pt x="11124" y="21028"/>
                  <a:pt x="10509" y="21118"/>
                  <a:pt x="9911" y="21157"/>
                </a:cubicBezTo>
                <a:cubicBezTo>
                  <a:pt x="9633" y="21140"/>
                  <a:pt x="9357" y="21113"/>
                  <a:pt x="9084" y="21072"/>
                </a:cubicBezTo>
                <a:cubicBezTo>
                  <a:pt x="8780" y="21029"/>
                  <a:pt x="8481" y="20971"/>
                  <a:pt x="8185" y="20900"/>
                </a:cubicBezTo>
                <a:cubicBezTo>
                  <a:pt x="8801" y="20875"/>
                  <a:pt x="9446" y="20784"/>
                  <a:pt x="10121" y="20624"/>
                </a:cubicBezTo>
                <a:close/>
                <a:moveTo>
                  <a:pt x="12017" y="20907"/>
                </a:moveTo>
                <a:cubicBezTo>
                  <a:pt x="12262" y="20923"/>
                  <a:pt x="12508" y="20932"/>
                  <a:pt x="12752" y="20932"/>
                </a:cubicBezTo>
                <a:cubicBezTo>
                  <a:pt x="12829" y="20932"/>
                  <a:pt x="12906" y="20931"/>
                  <a:pt x="12982" y="20929"/>
                </a:cubicBezTo>
                <a:lnTo>
                  <a:pt x="12982" y="20929"/>
                </a:lnTo>
                <a:cubicBezTo>
                  <a:pt x="12169" y="21098"/>
                  <a:pt x="11357" y="21178"/>
                  <a:pt x="10556" y="21178"/>
                </a:cubicBezTo>
                <a:cubicBezTo>
                  <a:pt x="11035" y="21120"/>
                  <a:pt x="11523" y="21029"/>
                  <a:pt x="12017" y="20907"/>
                </a:cubicBezTo>
                <a:close/>
                <a:moveTo>
                  <a:pt x="6662" y="20817"/>
                </a:moveTo>
                <a:lnTo>
                  <a:pt x="6662" y="20817"/>
                </a:lnTo>
                <a:cubicBezTo>
                  <a:pt x="7056" y="20879"/>
                  <a:pt x="7463" y="20908"/>
                  <a:pt x="7883" y="20908"/>
                </a:cubicBezTo>
                <a:cubicBezTo>
                  <a:pt x="8271" y="21014"/>
                  <a:pt x="8670" y="21097"/>
                  <a:pt x="9073" y="21155"/>
                </a:cubicBezTo>
                <a:cubicBezTo>
                  <a:pt x="9139" y="21165"/>
                  <a:pt x="9204" y="21173"/>
                  <a:pt x="9269" y="21182"/>
                </a:cubicBezTo>
                <a:cubicBezTo>
                  <a:pt x="9259" y="21182"/>
                  <a:pt x="9249" y="21182"/>
                  <a:pt x="9239" y="21182"/>
                </a:cubicBezTo>
                <a:cubicBezTo>
                  <a:pt x="8922" y="21182"/>
                  <a:pt x="8607" y="21166"/>
                  <a:pt x="8298" y="21136"/>
                </a:cubicBezTo>
                <a:cubicBezTo>
                  <a:pt x="7733" y="21082"/>
                  <a:pt x="7185" y="20974"/>
                  <a:pt x="6662" y="20817"/>
                </a:cubicBezTo>
                <a:close/>
                <a:moveTo>
                  <a:pt x="11958" y="1"/>
                </a:moveTo>
                <a:cubicBezTo>
                  <a:pt x="10574" y="1"/>
                  <a:pt x="9127" y="234"/>
                  <a:pt x="7677" y="696"/>
                </a:cubicBezTo>
                <a:cubicBezTo>
                  <a:pt x="4868" y="1591"/>
                  <a:pt x="2756" y="3189"/>
                  <a:pt x="1728" y="5196"/>
                </a:cubicBezTo>
                <a:cubicBezTo>
                  <a:pt x="1223" y="6185"/>
                  <a:pt x="947" y="7343"/>
                  <a:pt x="907" y="8591"/>
                </a:cubicBezTo>
                <a:cubicBezTo>
                  <a:pt x="108" y="10855"/>
                  <a:pt x="0" y="13234"/>
                  <a:pt x="628" y="15280"/>
                </a:cubicBezTo>
                <a:cubicBezTo>
                  <a:pt x="1447" y="17947"/>
                  <a:pt x="3555" y="20052"/>
                  <a:pt x="6027" y="20685"/>
                </a:cubicBezTo>
                <a:cubicBezTo>
                  <a:pt x="6733" y="20959"/>
                  <a:pt x="7497" y="21140"/>
                  <a:pt x="8290" y="21218"/>
                </a:cubicBezTo>
                <a:cubicBezTo>
                  <a:pt x="8599" y="21247"/>
                  <a:pt x="8913" y="21262"/>
                  <a:pt x="9231" y="21262"/>
                </a:cubicBezTo>
                <a:cubicBezTo>
                  <a:pt x="9457" y="21262"/>
                  <a:pt x="9683" y="21255"/>
                  <a:pt x="9914" y="21237"/>
                </a:cubicBezTo>
                <a:cubicBezTo>
                  <a:pt x="10143" y="21251"/>
                  <a:pt x="10374" y="21259"/>
                  <a:pt x="10606" y="21259"/>
                </a:cubicBezTo>
                <a:cubicBezTo>
                  <a:pt x="11538" y="21259"/>
                  <a:pt x="12489" y="21141"/>
                  <a:pt x="13437" y="20910"/>
                </a:cubicBezTo>
                <a:cubicBezTo>
                  <a:pt x="14399" y="20853"/>
                  <a:pt x="15349" y="20671"/>
                  <a:pt x="16262" y="20360"/>
                </a:cubicBezTo>
                <a:cubicBezTo>
                  <a:pt x="19202" y="19362"/>
                  <a:pt x="21447" y="17011"/>
                  <a:pt x="21980" y="14371"/>
                </a:cubicBezTo>
                <a:cubicBezTo>
                  <a:pt x="22043" y="14052"/>
                  <a:pt x="22086" y="13728"/>
                  <a:pt x="22106" y="13395"/>
                </a:cubicBezTo>
                <a:cubicBezTo>
                  <a:pt x="22372" y="12546"/>
                  <a:pt x="22514" y="11674"/>
                  <a:pt x="22521" y="10808"/>
                </a:cubicBezTo>
                <a:cubicBezTo>
                  <a:pt x="22534" y="8940"/>
                  <a:pt x="21926" y="7068"/>
                  <a:pt x="20794" y="5474"/>
                </a:cubicBezTo>
                <a:cubicBezTo>
                  <a:pt x="20590" y="4939"/>
                  <a:pt x="20333" y="4433"/>
                  <a:pt x="20024" y="3966"/>
                </a:cubicBezTo>
                <a:cubicBezTo>
                  <a:pt x="18822" y="2145"/>
                  <a:pt x="16786" y="798"/>
                  <a:pt x="14439" y="268"/>
                </a:cubicBezTo>
                <a:cubicBezTo>
                  <a:pt x="13645" y="90"/>
                  <a:pt x="12814" y="1"/>
                  <a:pt x="11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871350" y="4730500"/>
            <a:ext cx="259800" cy="259800"/>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Date Placeholder 5">
            <a:extLst>
              <a:ext uri="{FF2B5EF4-FFF2-40B4-BE49-F238E27FC236}">
                <a16:creationId xmlns:a16="http://schemas.microsoft.com/office/drawing/2014/main" id="{4C33A755-C842-3BA4-BB49-4DBEE51F9462}"/>
              </a:ext>
            </a:extLst>
          </p:cNvPr>
          <p:cNvSpPr>
            <a:spLocks noGrp="1"/>
          </p:cNvSpPr>
          <p:nvPr>
            <p:ph type="dt" sz="half" idx="10"/>
          </p:nvPr>
        </p:nvSpPr>
        <p:spPr>
          <a:xfrm>
            <a:off x="364350" y="3409953"/>
            <a:ext cx="2057400" cy="274637"/>
          </a:xfrm>
        </p:spPr>
        <p:txBody>
          <a:bodyPr/>
          <a:lstStyle/>
          <a:p>
            <a:fld id="{7E162C1D-5E8C-4D87-9030-BC8F149C69D2}" type="datetime1">
              <a:rPr lang="vi-VN" smtClean="0">
                <a:solidFill>
                  <a:schemeClr val="bg1">
                    <a:lumMod val="10000"/>
                  </a:schemeClr>
                </a:solidFill>
              </a:rPr>
              <a:t>22/05/2024</a:t>
            </a:fld>
            <a:endParaRPr lang="vi-VN">
              <a:solidFill>
                <a:schemeClr val="bg1">
                  <a:lumMod val="10000"/>
                </a:schemeClr>
              </a:solidFill>
            </a:endParaRPr>
          </a:p>
        </p:txBody>
      </p:sp>
      <p:sp>
        <p:nvSpPr>
          <p:cNvPr id="7" name="Slide Number Placeholder 6">
            <a:extLst>
              <a:ext uri="{FF2B5EF4-FFF2-40B4-BE49-F238E27FC236}">
                <a16:creationId xmlns:a16="http://schemas.microsoft.com/office/drawing/2014/main" id="{1FAC1E80-5E8F-DE74-BD3C-E0DDE1522E36}"/>
              </a:ext>
            </a:extLst>
          </p:cNvPr>
          <p:cNvSpPr>
            <a:spLocks noGrp="1"/>
          </p:cNvSpPr>
          <p:nvPr>
            <p:ph type="sldNum" sz="quarter" idx="12"/>
          </p:nvPr>
        </p:nvSpPr>
        <p:spPr>
          <a:xfrm>
            <a:off x="6609054" y="353969"/>
            <a:ext cx="2057400" cy="274637"/>
          </a:xfrm>
        </p:spPr>
        <p:txBody>
          <a:bodyPr/>
          <a:lstStyle/>
          <a:p>
            <a:fld id="{BE316380-BF92-4C1F-852B-AC6324F4B136}" type="slidenum">
              <a:rPr lang="vi-VN" smtClean="0">
                <a:solidFill>
                  <a:schemeClr val="bg1">
                    <a:lumMod val="10000"/>
                  </a:schemeClr>
                </a:solidFill>
              </a:rPr>
              <a:pPr/>
              <a:t>4</a:t>
            </a:fld>
            <a:endParaRPr lang="vi-VN">
              <a:solidFill>
                <a:schemeClr val="bg1">
                  <a:lumMod val="1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3"/>
          <p:cNvSpPr txBox="1">
            <a:spLocks noGrp="1"/>
          </p:cNvSpPr>
          <p:nvPr>
            <p:ph type="ctrTitle"/>
          </p:nvPr>
        </p:nvSpPr>
        <p:spPr>
          <a:xfrm>
            <a:off x="724911" y="443345"/>
            <a:ext cx="7079796" cy="193910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 FOR LISTENING</a:t>
            </a:r>
            <a:endParaRPr/>
          </a:p>
        </p:txBody>
      </p:sp>
      <p:sp>
        <p:nvSpPr>
          <p:cNvPr id="838" name="Google Shape;838;p53"/>
          <p:cNvSpPr txBox="1">
            <a:spLocks noGrp="1"/>
          </p:cNvSpPr>
          <p:nvPr>
            <p:ph type="subTitle" idx="2"/>
          </p:nvPr>
        </p:nvSpPr>
        <p:spPr>
          <a:xfrm rot="-962">
            <a:off x="339085" y="4264479"/>
            <a:ext cx="3216600" cy="3732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sz="1200"/>
              <a:t>Presentation slide is copyright of Group 5</a:t>
            </a:r>
            <a:endParaRPr sz="1200"/>
          </a:p>
        </p:txBody>
      </p:sp>
      <p:sp>
        <p:nvSpPr>
          <p:cNvPr id="839" name="Google Shape;839;p53"/>
          <p:cNvSpPr txBox="1"/>
          <p:nvPr/>
        </p:nvSpPr>
        <p:spPr>
          <a:xfrm>
            <a:off x="720000" y="3347950"/>
            <a:ext cx="32166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dk1"/>
                </a:solidFill>
                <a:latin typeface="Baloo 2"/>
                <a:ea typeface="Baloo 2"/>
                <a:cs typeface="Baloo 2"/>
                <a:sym typeface="Baloo 2"/>
              </a:rPr>
              <a:t>CREDITS: This presentation template was created by </a:t>
            </a:r>
            <a:r>
              <a:rPr lang="en" sz="1000" b="1" u="sng">
                <a:solidFill>
                  <a:schemeClr val="dk1"/>
                </a:solidFill>
                <a:latin typeface="Baloo 2"/>
                <a:ea typeface="Baloo 2"/>
                <a:cs typeface="Baloo 2"/>
                <a:sym typeface="Baloo 2"/>
                <a:hlinkClick r:id="rId3">
                  <a:extLst>
                    <a:ext uri="{A12FA001-AC4F-418D-AE19-62706E023703}">
                      <ahyp:hlinkClr xmlns:ahyp="http://schemas.microsoft.com/office/drawing/2018/hyperlinkcolor" val="tx"/>
                    </a:ext>
                  </a:extLst>
                </a:hlinkClick>
              </a:rPr>
              <a:t>Slidesgo</a:t>
            </a:r>
            <a:r>
              <a:rPr lang="en" sz="1000">
                <a:solidFill>
                  <a:schemeClr val="dk1"/>
                </a:solidFill>
                <a:latin typeface="Baloo 2"/>
                <a:ea typeface="Baloo 2"/>
                <a:cs typeface="Baloo 2"/>
                <a:sym typeface="Baloo 2"/>
              </a:rPr>
              <a:t>, and includes icons by </a:t>
            </a:r>
            <a:r>
              <a:rPr lang="en" sz="1000" b="1" u="sng">
                <a:solidFill>
                  <a:schemeClr val="dk1"/>
                </a:solidFill>
                <a:latin typeface="Baloo 2"/>
                <a:ea typeface="Baloo 2"/>
                <a:cs typeface="Baloo 2"/>
                <a:sym typeface="Baloo 2"/>
                <a:hlinkClick r:id="rId4">
                  <a:extLst>
                    <a:ext uri="{A12FA001-AC4F-418D-AE19-62706E023703}">
                      <ahyp:hlinkClr xmlns:ahyp="http://schemas.microsoft.com/office/drawing/2018/hyperlinkcolor" val="tx"/>
                    </a:ext>
                  </a:extLst>
                </a:hlinkClick>
              </a:rPr>
              <a:t>Flaticon</a:t>
            </a:r>
            <a:r>
              <a:rPr lang="en" sz="1000" b="1" u="sng">
                <a:solidFill>
                  <a:schemeClr val="dk1"/>
                </a:solidFill>
                <a:latin typeface="Baloo 2"/>
                <a:ea typeface="Baloo 2"/>
                <a:cs typeface="Baloo 2"/>
                <a:sym typeface="Baloo 2"/>
              </a:rPr>
              <a:t> </a:t>
            </a:r>
            <a:r>
              <a:rPr lang="en" sz="1000">
                <a:solidFill>
                  <a:schemeClr val="dk1"/>
                </a:solidFill>
                <a:latin typeface="Baloo 2"/>
                <a:ea typeface="Baloo 2"/>
                <a:cs typeface="Baloo 2"/>
                <a:sym typeface="Baloo 2"/>
              </a:rPr>
              <a:t>and infographics &amp; images by </a:t>
            </a:r>
            <a:r>
              <a:rPr lang="en" sz="1000" b="1" u="sng">
                <a:solidFill>
                  <a:schemeClr val="dk1"/>
                </a:solidFill>
                <a:latin typeface="Baloo 2"/>
                <a:ea typeface="Baloo 2"/>
                <a:cs typeface="Baloo 2"/>
                <a:sym typeface="Baloo 2"/>
                <a:hlinkClick r:id="rId5">
                  <a:extLst>
                    <a:ext uri="{A12FA001-AC4F-418D-AE19-62706E023703}">
                      <ahyp:hlinkClr xmlns:ahyp="http://schemas.microsoft.com/office/drawing/2018/hyperlinkcolor" val="tx"/>
                    </a:ext>
                  </a:extLst>
                </a:hlinkClick>
              </a:rPr>
              <a:t>Freepik</a:t>
            </a:r>
            <a:endParaRPr sz="1000" b="1" u="sng">
              <a:solidFill>
                <a:schemeClr val="dk1"/>
              </a:solidFill>
              <a:latin typeface="Baloo 2"/>
              <a:ea typeface="Baloo 2"/>
              <a:cs typeface="Baloo 2"/>
              <a:sym typeface="Baloo 2"/>
            </a:endParaRPr>
          </a:p>
        </p:txBody>
      </p:sp>
      <p:grpSp>
        <p:nvGrpSpPr>
          <p:cNvPr id="840" name="Google Shape;840;p53"/>
          <p:cNvGrpSpPr/>
          <p:nvPr/>
        </p:nvGrpSpPr>
        <p:grpSpPr>
          <a:xfrm>
            <a:off x="1853093" y="2861102"/>
            <a:ext cx="374153" cy="374092"/>
            <a:chOff x="2079475" y="4843225"/>
            <a:chExt cx="294725" cy="294700"/>
          </a:xfrm>
        </p:grpSpPr>
        <p:sp>
          <p:nvSpPr>
            <p:cNvPr id="841" name="Google Shape;841;p53"/>
            <p:cNvSpPr/>
            <p:nvPr/>
          </p:nvSpPr>
          <p:spPr>
            <a:xfrm>
              <a:off x="2079475" y="4843225"/>
              <a:ext cx="294725" cy="294700"/>
            </a:xfrm>
            <a:custGeom>
              <a:avLst/>
              <a:gdLst/>
              <a:ahLst/>
              <a:cxnLst/>
              <a:rect l="l" t="t" r="r" b="b"/>
              <a:pathLst>
                <a:path w="11789" h="11788" extrusionOk="0">
                  <a:moveTo>
                    <a:pt x="10268" y="461"/>
                  </a:moveTo>
                  <a:cubicBezTo>
                    <a:pt x="10853" y="461"/>
                    <a:pt x="11327" y="935"/>
                    <a:pt x="11327" y="1520"/>
                  </a:cubicBezTo>
                  <a:lnTo>
                    <a:pt x="11327" y="10268"/>
                  </a:lnTo>
                  <a:cubicBezTo>
                    <a:pt x="11327" y="10852"/>
                    <a:pt x="10853" y="11328"/>
                    <a:pt x="10268" y="11328"/>
                  </a:cubicBezTo>
                  <a:lnTo>
                    <a:pt x="1520" y="11328"/>
                  </a:lnTo>
                  <a:cubicBezTo>
                    <a:pt x="936" y="11328"/>
                    <a:pt x="461" y="10852"/>
                    <a:pt x="461" y="10268"/>
                  </a:cubicBezTo>
                  <a:lnTo>
                    <a:pt x="461" y="1520"/>
                  </a:lnTo>
                  <a:cubicBezTo>
                    <a:pt x="461" y="935"/>
                    <a:pt x="936" y="461"/>
                    <a:pt x="1520" y="461"/>
                  </a:cubicBezTo>
                  <a:close/>
                  <a:moveTo>
                    <a:pt x="1520" y="0"/>
                  </a:moveTo>
                  <a:cubicBezTo>
                    <a:pt x="681" y="0"/>
                    <a:pt x="1" y="681"/>
                    <a:pt x="1" y="1520"/>
                  </a:cubicBezTo>
                  <a:lnTo>
                    <a:pt x="1" y="10268"/>
                  </a:lnTo>
                  <a:cubicBezTo>
                    <a:pt x="1" y="11108"/>
                    <a:pt x="681" y="11788"/>
                    <a:pt x="1520" y="11788"/>
                  </a:cubicBezTo>
                  <a:lnTo>
                    <a:pt x="10268" y="11788"/>
                  </a:lnTo>
                  <a:cubicBezTo>
                    <a:pt x="11107" y="11788"/>
                    <a:pt x="11788" y="11108"/>
                    <a:pt x="11788" y="10268"/>
                  </a:cubicBezTo>
                  <a:lnTo>
                    <a:pt x="11788" y="1520"/>
                  </a:lnTo>
                  <a:cubicBezTo>
                    <a:pt x="11788" y="681"/>
                    <a:pt x="11107" y="0"/>
                    <a:pt x="10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2192925" y="4949975"/>
              <a:ext cx="135775" cy="143075"/>
            </a:xfrm>
            <a:custGeom>
              <a:avLst/>
              <a:gdLst/>
              <a:ahLst/>
              <a:cxnLst/>
              <a:rect l="l" t="t" r="r" b="b"/>
              <a:pathLst>
                <a:path w="5431" h="5723" extrusionOk="0">
                  <a:moveTo>
                    <a:pt x="3604" y="471"/>
                  </a:moveTo>
                  <a:cubicBezTo>
                    <a:pt x="4038" y="471"/>
                    <a:pt x="4364" y="606"/>
                    <a:pt x="4601" y="879"/>
                  </a:cubicBezTo>
                  <a:cubicBezTo>
                    <a:pt x="4844" y="1158"/>
                    <a:pt x="4967" y="1612"/>
                    <a:pt x="4967" y="2229"/>
                  </a:cubicBezTo>
                  <a:lnTo>
                    <a:pt x="4970" y="5261"/>
                  </a:lnTo>
                  <a:lnTo>
                    <a:pt x="3864" y="5261"/>
                  </a:lnTo>
                  <a:lnTo>
                    <a:pt x="3864" y="2435"/>
                  </a:lnTo>
                  <a:cubicBezTo>
                    <a:pt x="3864" y="2144"/>
                    <a:pt x="3746" y="1865"/>
                    <a:pt x="3538" y="1668"/>
                  </a:cubicBezTo>
                  <a:cubicBezTo>
                    <a:pt x="3353" y="1493"/>
                    <a:pt x="3117" y="1397"/>
                    <a:pt x="2869" y="1397"/>
                  </a:cubicBezTo>
                  <a:cubicBezTo>
                    <a:pt x="2851" y="1397"/>
                    <a:pt x="2832" y="1398"/>
                    <a:pt x="2814" y="1399"/>
                  </a:cubicBezTo>
                  <a:lnTo>
                    <a:pt x="2754" y="1401"/>
                  </a:lnTo>
                  <a:cubicBezTo>
                    <a:pt x="2149" y="1434"/>
                    <a:pt x="1676" y="1956"/>
                    <a:pt x="1676" y="2587"/>
                  </a:cubicBezTo>
                  <a:lnTo>
                    <a:pt x="1676" y="5261"/>
                  </a:lnTo>
                  <a:lnTo>
                    <a:pt x="457" y="5261"/>
                  </a:lnTo>
                  <a:lnTo>
                    <a:pt x="457" y="589"/>
                  </a:lnTo>
                  <a:lnTo>
                    <a:pt x="1676" y="589"/>
                  </a:lnTo>
                  <a:lnTo>
                    <a:pt x="1676" y="1189"/>
                  </a:lnTo>
                  <a:cubicBezTo>
                    <a:pt x="1676" y="1269"/>
                    <a:pt x="1715" y="1346"/>
                    <a:pt x="1784" y="1389"/>
                  </a:cubicBezTo>
                  <a:cubicBezTo>
                    <a:pt x="1823" y="1413"/>
                    <a:pt x="1865" y="1424"/>
                    <a:pt x="1906" y="1424"/>
                  </a:cubicBezTo>
                  <a:cubicBezTo>
                    <a:pt x="1978" y="1424"/>
                    <a:pt x="2047" y="1390"/>
                    <a:pt x="2092" y="1330"/>
                  </a:cubicBezTo>
                  <a:cubicBezTo>
                    <a:pt x="2322" y="1016"/>
                    <a:pt x="2554" y="791"/>
                    <a:pt x="2781" y="662"/>
                  </a:cubicBezTo>
                  <a:cubicBezTo>
                    <a:pt x="3001" y="535"/>
                    <a:pt x="3279" y="471"/>
                    <a:pt x="3604" y="471"/>
                  </a:cubicBezTo>
                  <a:close/>
                  <a:moveTo>
                    <a:pt x="3609" y="1"/>
                  </a:moveTo>
                  <a:cubicBezTo>
                    <a:pt x="3202" y="1"/>
                    <a:pt x="2847" y="84"/>
                    <a:pt x="2556" y="250"/>
                  </a:cubicBezTo>
                  <a:cubicBezTo>
                    <a:pt x="2416" y="331"/>
                    <a:pt x="2278" y="436"/>
                    <a:pt x="2140" y="567"/>
                  </a:cubicBezTo>
                  <a:lnTo>
                    <a:pt x="2140" y="359"/>
                  </a:lnTo>
                  <a:cubicBezTo>
                    <a:pt x="2140" y="233"/>
                    <a:pt x="2037" y="129"/>
                    <a:pt x="1910" y="129"/>
                  </a:cubicBezTo>
                  <a:lnTo>
                    <a:pt x="229" y="129"/>
                  </a:lnTo>
                  <a:cubicBezTo>
                    <a:pt x="103" y="129"/>
                    <a:pt x="1" y="233"/>
                    <a:pt x="1" y="359"/>
                  </a:cubicBezTo>
                  <a:lnTo>
                    <a:pt x="1" y="5492"/>
                  </a:lnTo>
                  <a:cubicBezTo>
                    <a:pt x="1" y="5619"/>
                    <a:pt x="103" y="5722"/>
                    <a:pt x="229" y="5722"/>
                  </a:cubicBezTo>
                  <a:lnTo>
                    <a:pt x="1895" y="5722"/>
                  </a:lnTo>
                  <a:cubicBezTo>
                    <a:pt x="1895" y="5722"/>
                    <a:pt x="2125" y="5603"/>
                    <a:pt x="2140" y="5477"/>
                  </a:cubicBezTo>
                  <a:lnTo>
                    <a:pt x="2140" y="2572"/>
                  </a:lnTo>
                  <a:cubicBezTo>
                    <a:pt x="2125" y="2185"/>
                    <a:pt x="2410" y="1866"/>
                    <a:pt x="2771" y="1847"/>
                  </a:cubicBezTo>
                  <a:lnTo>
                    <a:pt x="2830" y="1844"/>
                  </a:lnTo>
                  <a:cubicBezTo>
                    <a:pt x="2840" y="1844"/>
                    <a:pt x="2850" y="1843"/>
                    <a:pt x="2861" y="1843"/>
                  </a:cubicBezTo>
                  <a:cubicBezTo>
                    <a:pt x="2992" y="1843"/>
                    <a:pt x="3117" y="1896"/>
                    <a:pt x="3216" y="1989"/>
                  </a:cubicBezTo>
                  <a:cubicBezTo>
                    <a:pt x="3332" y="2099"/>
                    <a:pt x="3400" y="2257"/>
                    <a:pt x="3406" y="2422"/>
                  </a:cubicBezTo>
                  <a:lnTo>
                    <a:pt x="3406" y="5477"/>
                  </a:lnTo>
                  <a:cubicBezTo>
                    <a:pt x="3400" y="5603"/>
                    <a:pt x="3629" y="5700"/>
                    <a:pt x="3629" y="5700"/>
                  </a:cubicBezTo>
                  <a:lnTo>
                    <a:pt x="5201" y="5700"/>
                  </a:lnTo>
                  <a:cubicBezTo>
                    <a:pt x="5327" y="5700"/>
                    <a:pt x="5431" y="5597"/>
                    <a:pt x="5431" y="5470"/>
                  </a:cubicBezTo>
                  <a:lnTo>
                    <a:pt x="5431" y="2214"/>
                  </a:lnTo>
                  <a:cubicBezTo>
                    <a:pt x="5431" y="1482"/>
                    <a:pt x="5270" y="928"/>
                    <a:pt x="4952" y="564"/>
                  </a:cubicBezTo>
                  <a:cubicBezTo>
                    <a:pt x="4626" y="190"/>
                    <a:pt x="4173" y="1"/>
                    <a:pt x="3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2127250" y="4953150"/>
              <a:ext cx="53550" cy="139775"/>
            </a:xfrm>
            <a:custGeom>
              <a:avLst/>
              <a:gdLst/>
              <a:ahLst/>
              <a:cxnLst/>
              <a:rect l="l" t="t" r="r" b="b"/>
              <a:pathLst>
                <a:path w="2142" h="5591" extrusionOk="0">
                  <a:moveTo>
                    <a:pt x="231" y="0"/>
                  </a:moveTo>
                  <a:cubicBezTo>
                    <a:pt x="104" y="0"/>
                    <a:pt x="1" y="102"/>
                    <a:pt x="1" y="229"/>
                  </a:cubicBezTo>
                  <a:lnTo>
                    <a:pt x="1" y="2140"/>
                  </a:lnTo>
                  <a:cubicBezTo>
                    <a:pt x="1" y="2255"/>
                    <a:pt x="82" y="2358"/>
                    <a:pt x="198" y="2374"/>
                  </a:cubicBezTo>
                  <a:cubicBezTo>
                    <a:pt x="209" y="2376"/>
                    <a:pt x="221" y="2377"/>
                    <a:pt x="232" y="2377"/>
                  </a:cubicBezTo>
                  <a:cubicBezTo>
                    <a:pt x="359" y="2377"/>
                    <a:pt x="462" y="2274"/>
                    <a:pt x="462" y="2146"/>
                  </a:cubicBezTo>
                  <a:lnTo>
                    <a:pt x="462" y="459"/>
                  </a:lnTo>
                  <a:lnTo>
                    <a:pt x="1682" y="459"/>
                  </a:lnTo>
                  <a:lnTo>
                    <a:pt x="1682" y="5131"/>
                  </a:lnTo>
                  <a:lnTo>
                    <a:pt x="462" y="5131"/>
                  </a:lnTo>
                  <a:lnTo>
                    <a:pt x="462" y="4119"/>
                  </a:lnTo>
                  <a:cubicBezTo>
                    <a:pt x="462" y="4003"/>
                    <a:pt x="380" y="3901"/>
                    <a:pt x="265" y="3885"/>
                  </a:cubicBezTo>
                  <a:cubicBezTo>
                    <a:pt x="253" y="3883"/>
                    <a:pt x="241" y="3882"/>
                    <a:pt x="230" y="3882"/>
                  </a:cubicBezTo>
                  <a:cubicBezTo>
                    <a:pt x="103" y="3882"/>
                    <a:pt x="1" y="3985"/>
                    <a:pt x="1" y="4112"/>
                  </a:cubicBezTo>
                  <a:lnTo>
                    <a:pt x="1" y="5361"/>
                  </a:lnTo>
                  <a:cubicBezTo>
                    <a:pt x="1" y="5487"/>
                    <a:pt x="104" y="5591"/>
                    <a:pt x="231" y="5591"/>
                  </a:cubicBezTo>
                  <a:lnTo>
                    <a:pt x="1910" y="5591"/>
                  </a:lnTo>
                  <a:cubicBezTo>
                    <a:pt x="2037" y="5591"/>
                    <a:pt x="2140" y="5487"/>
                    <a:pt x="2140" y="5361"/>
                  </a:cubicBezTo>
                  <a:lnTo>
                    <a:pt x="2140" y="228"/>
                  </a:lnTo>
                  <a:cubicBezTo>
                    <a:pt x="2141" y="102"/>
                    <a:pt x="2039" y="0"/>
                    <a:pt x="1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2127000" y="5026875"/>
              <a:ext cx="11550" cy="11500"/>
            </a:xfrm>
            <a:custGeom>
              <a:avLst/>
              <a:gdLst/>
              <a:ahLst/>
              <a:cxnLst/>
              <a:rect l="l" t="t" r="r" b="b"/>
              <a:pathLst>
                <a:path w="462" h="460" extrusionOk="0">
                  <a:moveTo>
                    <a:pt x="231" y="0"/>
                  </a:moveTo>
                  <a:cubicBezTo>
                    <a:pt x="170" y="0"/>
                    <a:pt x="111" y="25"/>
                    <a:pt x="68" y="68"/>
                  </a:cubicBezTo>
                  <a:cubicBezTo>
                    <a:pt x="26" y="110"/>
                    <a:pt x="1" y="170"/>
                    <a:pt x="1" y="229"/>
                  </a:cubicBezTo>
                  <a:cubicBezTo>
                    <a:pt x="1" y="290"/>
                    <a:pt x="26" y="349"/>
                    <a:pt x="68" y="392"/>
                  </a:cubicBezTo>
                  <a:cubicBezTo>
                    <a:pt x="111" y="435"/>
                    <a:pt x="170" y="459"/>
                    <a:pt x="231" y="459"/>
                  </a:cubicBezTo>
                  <a:cubicBezTo>
                    <a:pt x="291" y="459"/>
                    <a:pt x="351" y="435"/>
                    <a:pt x="395" y="392"/>
                  </a:cubicBezTo>
                  <a:cubicBezTo>
                    <a:pt x="437" y="349"/>
                    <a:pt x="462" y="290"/>
                    <a:pt x="462" y="229"/>
                  </a:cubicBezTo>
                  <a:cubicBezTo>
                    <a:pt x="462" y="170"/>
                    <a:pt x="439" y="110"/>
                    <a:pt x="395" y="68"/>
                  </a:cubicBezTo>
                  <a:cubicBezTo>
                    <a:pt x="352" y="25"/>
                    <a:pt x="292"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2124525" y="4888600"/>
              <a:ext cx="58450" cy="58400"/>
            </a:xfrm>
            <a:custGeom>
              <a:avLst/>
              <a:gdLst/>
              <a:ahLst/>
              <a:cxnLst/>
              <a:rect l="l" t="t" r="r" b="b"/>
              <a:pathLst>
                <a:path w="2338" h="2336" extrusionOk="0">
                  <a:moveTo>
                    <a:pt x="1169" y="462"/>
                  </a:moveTo>
                  <a:cubicBezTo>
                    <a:pt x="1560" y="462"/>
                    <a:pt x="1875" y="780"/>
                    <a:pt x="1875" y="1170"/>
                  </a:cubicBezTo>
                  <a:cubicBezTo>
                    <a:pt x="1876" y="1559"/>
                    <a:pt x="1560" y="1876"/>
                    <a:pt x="1169" y="1876"/>
                  </a:cubicBezTo>
                  <a:cubicBezTo>
                    <a:pt x="778" y="1876"/>
                    <a:pt x="462" y="1559"/>
                    <a:pt x="462" y="1170"/>
                  </a:cubicBezTo>
                  <a:cubicBezTo>
                    <a:pt x="462" y="779"/>
                    <a:pt x="780" y="462"/>
                    <a:pt x="1169" y="462"/>
                  </a:cubicBezTo>
                  <a:close/>
                  <a:moveTo>
                    <a:pt x="1169" y="0"/>
                  </a:moveTo>
                  <a:cubicBezTo>
                    <a:pt x="525" y="0"/>
                    <a:pt x="1" y="525"/>
                    <a:pt x="1" y="1169"/>
                  </a:cubicBezTo>
                  <a:cubicBezTo>
                    <a:pt x="1" y="1812"/>
                    <a:pt x="525" y="2336"/>
                    <a:pt x="1169" y="2336"/>
                  </a:cubicBezTo>
                  <a:cubicBezTo>
                    <a:pt x="1813" y="2336"/>
                    <a:pt x="2336" y="1812"/>
                    <a:pt x="2336" y="1169"/>
                  </a:cubicBezTo>
                  <a:cubicBezTo>
                    <a:pt x="2337" y="525"/>
                    <a:pt x="1814"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2249775" y="4870825"/>
              <a:ext cx="59375" cy="11550"/>
            </a:xfrm>
            <a:custGeom>
              <a:avLst/>
              <a:gdLst/>
              <a:ahLst/>
              <a:cxnLst/>
              <a:rect l="l" t="t" r="r" b="b"/>
              <a:pathLst>
                <a:path w="2375" h="462" extrusionOk="0">
                  <a:moveTo>
                    <a:pt x="257" y="1"/>
                  </a:moveTo>
                  <a:cubicBezTo>
                    <a:pt x="140" y="1"/>
                    <a:pt x="38" y="83"/>
                    <a:pt x="21" y="198"/>
                  </a:cubicBezTo>
                  <a:cubicBezTo>
                    <a:pt x="0" y="338"/>
                    <a:pt x="111" y="462"/>
                    <a:pt x="249" y="462"/>
                  </a:cubicBezTo>
                  <a:lnTo>
                    <a:pt x="2118" y="462"/>
                  </a:lnTo>
                  <a:cubicBezTo>
                    <a:pt x="2234" y="462"/>
                    <a:pt x="2337" y="379"/>
                    <a:pt x="2354" y="265"/>
                  </a:cubicBezTo>
                  <a:cubicBezTo>
                    <a:pt x="2374" y="123"/>
                    <a:pt x="2264" y="1"/>
                    <a:pt x="2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2223100" y="4870825"/>
              <a:ext cx="13500" cy="11550"/>
            </a:xfrm>
            <a:custGeom>
              <a:avLst/>
              <a:gdLst/>
              <a:ahLst/>
              <a:cxnLst/>
              <a:rect l="l" t="t" r="r" b="b"/>
              <a:pathLst>
                <a:path w="540" h="462" extrusionOk="0">
                  <a:moveTo>
                    <a:pt x="270" y="1"/>
                  </a:moveTo>
                  <a:cubicBezTo>
                    <a:pt x="171" y="1"/>
                    <a:pt x="79" y="62"/>
                    <a:pt x="50" y="158"/>
                  </a:cubicBezTo>
                  <a:cubicBezTo>
                    <a:pt x="0" y="315"/>
                    <a:pt x="119" y="462"/>
                    <a:pt x="269" y="462"/>
                  </a:cubicBezTo>
                  <a:lnTo>
                    <a:pt x="270" y="462"/>
                  </a:lnTo>
                  <a:cubicBezTo>
                    <a:pt x="369" y="462"/>
                    <a:pt x="461" y="400"/>
                    <a:pt x="490" y="304"/>
                  </a:cubicBezTo>
                  <a:cubicBezTo>
                    <a:pt x="539" y="147"/>
                    <a:pt x="423"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53"/>
          <p:cNvGrpSpPr/>
          <p:nvPr/>
        </p:nvGrpSpPr>
        <p:grpSpPr>
          <a:xfrm>
            <a:off x="786051" y="2860985"/>
            <a:ext cx="374153" cy="374092"/>
            <a:chOff x="3349650" y="1151350"/>
            <a:chExt cx="294725" cy="294700"/>
          </a:xfrm>
        </p:grpSpPr>
        <p:sp>
          <p:nvSpPr>
            <p:cNvPr id="849" name="Google Shape;849;p53"/>
            <p:cNvSpPr/>
            <p:nvPr/>
          </p:nvSpPr>
          <p:spPr>
            <a:xfrm>
              <a:off x="3491250" y="1367375"/>
              <a:ext cx="11500" cy="11600"/>
            </a:xfrm>
            <a:custGeom>
              <a:avLst/>
              <a:gdLst/>
              <a:ahLst/>
              <a:cxnLst/>
              <a:rect l="l" t="t" r="r" b="b"/>
              <a:pathLst>
                <a:path w="460" h="464" extrusionOk="0">
                  <a:moveTo>
                    <a:pt x="230" y="0"/>
                  </a:moveTo>
                  <a:cubicBezTo>
                    <a:pt x="104" y="0"/>
                    <a:pt x="0" y="104"/>
                    <a:pt x="0" y="230"/>
                  </a:cubicBezTo>
                  <a:lnTo>
                    <a:pt x="0" y="231"/>
                  </a:lnTo>
                  <a:lnTo>
                    <a:pt x="0" y="234"/>
                  </a:lnTo>
                  <a:lnTo>
                    <a:pt x="0" y="235"/>
                  </a:lnTo>
                  <a:cubicBezTo>
                    <a:pt x="0" y="361"/>
                    <a:pt x="104" y="464"/>
                    <a:pt x="230" y="464"/>
                  </a:cubicBezTo>
                  <a:cubicBezTo>
                    <a:pt x="357" y="464"/>
                    <a:pt x="460" y="361"/>
                    <a:pt x="460" y="235"/>
                  </a:cubicBezTo>
                  <a:lnTo>
                    <a:pt x="460" y="234"/>
                  </a:lnTo>
                  <a:lnTo>
                    <a:pt x="460" y="231"/>
                  </a:lnTo>
                  <a:lnTo>
                    <a:pt x="460" y="230"/>
                  </a:lnTo>
                  <a:lnTo>
                    <a:pt x="460" y="229"/>
                  </a:lnTo>
                  <a:cubicBezTo>
                    <a:pt x="460" y="104"/>
                    <a:pt x="357"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3349650" y="1151350"/>
              <a:ext cx="294725" cy="294700"/>
            </a:xfrm>
            <a:custGeom>
              <a:avLst/>
              <a:gdLst/>
              <a:ahLst/>
              <a:cxnLst/>
              <a:rect l="l" t="t" r="r" b="b"/>
              <a:pathLst>
                <a:path w="11789" h="11788" extrusionOk="0">
                  <a:moveTo>
                    <a:pt x="2257" y="0"/>
                  </a:moveTo>
                  <a:cubicBezTo>
                    <a:pt x="1011" y="0"/>
                    <a:pt x="1" y="1011"/>
                    <a:pt x="1" y="2258"/>
                  </a:cubicBezTo>
                  <a:lnTo>
                    <a:pt x="1" y="9531"/>
                  </a:lnTo>
                  <a:cubicBezTo>
                    <a:pt x="1" y="10778"/>
                    <a:pt x="1011" y="11788"/>
                    <a:pt x="2257" y="11788"/>
                  </a:cubicBezTo>
                  <a:lnTo>
                    <a:pt x="5894" y="11788"/>
                  </a:lnTo>
                  <a:cubicBezTo>
                    <a:pt x="6021" y="11788"/>
                    <a:pt x="6124" y="11685"/>
                    <a:pt x="6124" y="11559"/>
                  </a:cubicBezTo>
                  <a:lnTo>
                    <a:pt x="6124" y="9782"/>
                  </a:lnTo>
                  <a:cubicBezTo>
                    <a:pt x="6124" y="9667"/>
                    <a:pt x="6041" y="9563"/>
                    <a:pt x="5927" y="9547"/>
                  </a:cubicBezTo>
                  <a:cubicBezTo>
                    <a:pt x="5915" y="9545"/>
                    <a:pt x="5904" y="9544"/>
                    <a:pt x="5892" y="9544"/>
                  </a:cubicBezTo>
                  <a:cubicBezTo>
                    <a:pt x="5766" y="9544"/>
                    <a:pt x="5663" y="9647"/>
                    <a:pt x="5663" y="9775"/>
                  </a:cubicBezTo>
                  <a:lnTo>
                    <a:pt x="5663" y="11329"/>
                  </a:lnTo>
                  <a:lnTo>
                    <a:pt x="2256" y="11329"/>
                  </a:lnTo>
                  <a:cubicBezTo>
                    <a:pt x="1264" y="11329"/>
                    <a:pt x="460" y="10525"/>
                    <a:pt x="460" y="9532"/>
                  </a:cubicBezTo>
                  <a:lnTo>
                    <a:pt x="460" y="2259"/>
                  </a:lnTo>
                  <a:cubicBezTo>
                    <a:pt x="460" y="1268"/>
                    <a:pt x="1264" y="462"/>
                    <a:pt x="2256" y="462"/>
                  </a:cubicBezTo>
                  <a:lnTo>
                    <a:pt x="9530" y="462"/>
                  </a:lnTo>
                  <a:cubicBezTo>
                    <a:pt x="10521" y="462"/>
                    <a:pt x="11326" y="1268"/>
                    <a:pt x="11326" y="2259"/>
                  </a:cubicBezTo>
                  <a:lnTo>
                    <a:pt x="11326" y="9532"/>
                  </a:lnTo>
                  <a:cubicBezTo>
                    <a:pt x="11326" y="10525"/>
                    <a:pt x="10521" y="11329"/>
                    <a:pt x="9530" y="11329"/>
                  </a:cubicBezTo>
                  <a:lnTo>
                    <a:pt x="8057" y="11329"/>
                  </a:lnTo>
                  <a:lnTo>
                    <a:pt x="8057" y="7254"/>
                  </a:lnTo>
                  <a:lnTo>
                    <a:pt x="9386" y="7254"/>
                  </a:lnTo>
                  <a:cubicBezTo>
                    <a:pt x="9503" y="7254"/>
                    <a:pt x="9601" y="7165"/>
                    <a:pt x="9613" y="7049"/>
                  </a:cubicBezTo>
                  <a:lnTo>
                    <a:pt x="9778" y="5415"/>
                  </a:lnTo>
                  <a:cubicBezTo>
                    <a:pt x="9782" y="5384"/>
                    <a:pt x="9781" y="5354"/>
                    <a:pt x="9772" y="5325"/>
                  </a:cubicBezTo>
                  <a:cubicBezTo>
                    <a:pt x="9742" y="5222"/>
                    <a:pt x="9650" y="5159"/>
                    <a:pt x="9552" y="5159"/>
                  </a:cubicBezTo>
                  <a:lnTo>
                    <a:pt x="8059" y="5159"/>
                  </a:lnTo>
                  <a:lnTo>
                    <a:pt x="8059" y="4293"/>
                  </a:lnTo>
                  <a:cubicBezTo>
                    <a:pt x="8059" y="4135"/>
                    <a:pt x="8108" y="4076"/>
                    <a:pt x="8243" y="4076"/>
                  </a:cubicBezTo>
                  <a:lnTo>
                    <a:pt x="9554" y="4076"/>
                  </a:lnTo>
                  <a:cubicBezTo>
                    <a:pt x="9680" y="4076"/>
                    <a:pt x="9784" y="3974"/>
                    <a:pt x="9784" y="3847"/>
                  </a:cubicBezTo>
                  <a:lnTo>
                    <a:pt x="9784" y="2236"/>
                  </a:lnTo>
                  <a:cubicBezTo>
                    <a:pt x="9784" y="2109"/>
                    <a:pt x="9680" y="2006"/>
                    <a:pt x="9554" y="2006"/>
                  </a:cubicBezTo>
                  <a:lnTo>
                    <a:pt x="7836" y="2006"/>
                  </a:lnTo>
                  <a:cubicBezTo>
                    <a:pt x="6862" y="2006"/>
                    <a:pt x="6346" y="2435"/>
                    <a:pt x="6083" y="2793"/>
                  </a:cubicBezTo>
                  <a:cubicBezTo>
                    <a:pt x="5718" y="3297"/>
                    <a:pt x="5663" y="3889"/>
                    <a:pt x="5663" y="4199"/>
                  </a:cubicBezTo>
                  <a:lnTo>
                    <a:pt x="5663" y="5159"/>
                  </a:lnTo>
                  <a:lnTo>
                    <a:pt x="4535" y="5159"/>
                  </a:lnTo>
                  <a:cubicBezTo>
                    <a:pt x="4409" y="5159"/>
                    <a:pt x="4306" y="5262"/>
                    <a:pt x="4306" y="5388"/>
                  </a:cubicBezTo>
                  <a:lnTo>
                    <a:pt x="4306" y="7023"/>
                  </a:lnTo>
                  <a:cubicBezTo>
                    <a:pt x="4306" y="7150"/>
                    <a:pt x="4409" y="7253"/>
                    <a:pt x="4535" y="7253"/>
                  </a:cubicBezTo>
                  <a:lnTo>
                    <a:pt x="5663" y="7253"/>
                  </a:lnTo>
                  <a:lnTo>
                    <a:pt x="5663" y="7902"/>
                  </a:lnTo>
                  <a:cubicBezTo>
                    <a:pt x="5663" y="8018"/>
                    <a:pt x="5746" y="8121"/>
                    <a:pt x="5860" y="8138"/>
                  </a:cubicBezTo>
                  <a:cubicBezTo>
                    <a:pt x="5871" y="8139"/>
                    <a:pt x="5882" y="8140"/>
                    <a:pt x="5893" y="8140"/>
                  </a:cubicBezTo>
                  <a:cubicBezTo>
                    <a:pt x="6019" y="8140"/>
                    <a:pt x="6124" y="8036"/>
                    <a:pt x="6124" y="7909"/>
                  </a:cubicBezTo>
                  <a:lnTo>
                    <a:pt x="6124" y="7045"/>
                  </a:lnTo>
                  <a:cubicBezTo>
                    <a:pt x="6124" y="6919"/>
                    <a:pt x="6021" y="6815"/>
                    <a:pt x="5894" y="6815"/>
                  </a:cubicBezTo>
                  <a:lnTo>
                    <a:pt x="4766" y="6815"/>
                  </a:lnTo>
                  <a:lnTo>
                    <a:pt x="4766" y="5642"/>
                  </a:lnTo>
                  <a:lnTo>
                    <a:pt x="5894" y="5642"/>
                  </a:lnTo>
                  <a:cubicBezTo>
                    <a:pt x="6021" y="5642"/>
                    <a:pt x="6124" y="5538"/>
                    <a:pt x="6124" y="5412"/>
                  </a:cubicBezTo>
                  <a:lnTo>
                    <a:pt x="6124" y="4214"/>
                  </a:lnTo>
                  <a:cubicBezTo>
                    <a:pt x="6124" y="3695"/>
                    <a:pt x="6290" y="2489"/>
                    <a:pt x="7831" y="2489"/>
                  </a:cubicBezTo>
                  <a:lnTo>
                    <a:pt x="9323" y="2489"/>
                  </a:lnTo>
                  <a:lnTo>
                    <a:pt x="9323" y="3616"/>
                  </a:lnTo>
                  <a:lnTo>
                    <a:pt x="8244" y="3616"/>
                  </a:lnTo>
                  <a:cubicBezTo>
                    <a:pt x="7946" y="3616"/>
                    <a:pt x="7598" y="3790"/>
                    <a:pt x="7598" y="4282"/>
                  </a:cubicBezTo>
                  <a:lnTo>
                    <a:pt x="7598" y="5388"/>
                  </a:lnTo>
                  <a:cubicBezTo>
                    <a:pt x="7598" y="5515"/>
                    <a:pt x="7700" y="5618"/>
                    <a:pt x="7827" y="5618"/>
                  </a:cubicBezTo>
                  <a:lnTo>
                    <a:pt x="9288" y="5618"/>
                  </a:lnTo>
                  <a:lnTo>
                    <a:pt x="9170" y="6792"/>
                  </a:lnTo>
                  <a:lnTo>
                    <a:pt x="7827" y="6792"/>
                  </a:lnTo>
                  <a:cubicBezTo>
                    <a:pt x="7701" y="6792"/>
                    <a:pt x="7598" y="6896"/>
                    <a:pt x="7598" y="7022"/>
                  </a:cubicBezTo>
                  <a:lnTo>
                    <a:pt x="7598" y="11557"/>
                  </a:lnTo>
                  <a:cubicBezTo>
                    <a:pt x="7598" y="11683"/>
                    <a:pt x="7701" y="11787"/>
                    <a:pt x="7827" y="11787"/>
                  </a:cubicBezTo>
                  <a:lnTo>
                    <a:pt x="9531" y="11787"/>
                  </a:lnTo>
                  <a:cubicBezTo>
                    <a:pt x="10777" y="11787"/>
                    <a:pt x="11787" y="10776"/>
                    <a:pt x="11787" y="9530"/>
                  </a:cubicBezTo>
                  <a:lnTo>
                    <a:pt x="11787" y="2255"/>
                  </a:lnTo>
                  <a:cubicBezTo>
                    <a:pt x="11788" y="1011"/>
                    <a:pt x="10777" y="0"/>
                    <a:pt x="9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3377300" y="1210325"/>
              <a:ext cx="11500" cy="59575"/>
            </a:xfrm>
            <a:custGeom>
              <a:avLst/>
              <a:gdLst/>
              <a:ahLst/>
              <a:cxnLst/>
              <a:rect l="l" t="t" r="r" b="b"/>
              <a:pathLst>
                <a:path w="460" h="2383" extrusionOk="0">
                  <a:moveTo>
                    <a:pt x="229" y="1"/>
                  </a:moveTo>
                  <a:cubicBezTo>
                    <a:pt x="103" y="1"/>
                    <a:pt x="0" y="104"/>
                    <a:pt x="0" y="231"/>
                  </a:cubicBezTo>
                  <a:lnTo>
                    <a:pt x="0" y="2154"/>
                  </a:lnTo>
                  <a:cubicBezTo>
                    <a:pt x="0" y="2280"/>
                    <a:pt x="103" y="2383"/>
                    <a:pt x="229" y="2383"/>
                  </a:cubicBezTo>
                  <a:cubicBezTo>
                    <a:pt x="356" y="2383"/>
                    <a:pt x="459" y="2280"/>
                    <a:pt x="459" y="2154"/>
                  </a:cubicBezTo>
                  <a:lnTo>
                    <a:pt x="459" y="231"/>
                  </a:lnTo>
                  <a:cubicBezTo>
                    <a:pt x="459" y="104"/>
                    <a:pt x="358"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3377300" y="1283350"/>
              <a:ext cx="11500" cy="11575"/>
            </a:xfrm>
            <a:custGeom>
              <a:avLst/>
              <a:gdLst/>
              <a:ahLst/>
              <a:cxnLst/>
              <a:rect l="l" t="t" r="r" b="b"/>
              <a:pathLst>
                <a:path w="460" h="463" extrusionOk="0">
                  <a:moveTo>
                    <a:pt x="229" y="1"/>
                  </a:moveTo>
                  <a:cubicBezTo>
                    <a:pt x="103" y="1"/>
                    <a:pt x="0" y="104"/>
                    <a:pt x="0" y="231"/>
                  </a:cubicBezTo>
                  <a:lnTo>
                    <a:pt x="0" y="233"/>
                  </a:lnTo>
                  <a:cubicBezTo>
                    <a:pt x="0" y="359"/>
                    <a:pt x="103" y="463"/>
                    <a:pt x="229" y="463"/>
                  </a:cubicBezTo>
                  <a:cubicBezTo>
                    <a:pt x="356" y="463"/>
                    <a:pt x="459" y="359"/>
                    <a:pt x="459" y="233"/>
                  </a:cubicBezTo>
                  <a:lnTo>
                    <a:pt x="459" y="231"/>
                  </a:lnTo>
                  <a:cubicBezTo>
                    <a:pt x="459" y="104"/>
                    <a:pt x="358"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3"/>
          <p:cNvGrpSpPr/>
          <p:nvPr/>
        </p:nvGrpSpPr>
        <p:grpSpPr>
          <a:xfrm>
            <a:off x="1319605" y="2860970"/>
            <a:ext cx="374090" cy="374060"/>
            <a:chOff x="3931625" y="606225"/>
            <a:chExt cx="294675" cy="294675"/>
          </a:xfrm>
        </p:grpSpPr>
        <p:sp>
          <p:nvSpPr>
            <p:cNvPr id="854" name="Google Shape;854;p53"/>
            <p:cNvSpPr/>
            <p:nvPr/>
          </p:nvSpPr>
          <p:spPr>
            <a:xfrm>
              <a:off x="3931625" y="606225"/>
              <a:ext cx="294675" cy="294675"/>
            </a:xfrm>
            <a:custGeom>
              <a:avLst/>
              <a:gdLst/>
              <a:ahLst/>
              <a:cxnLst/>
              <a:rect l="l" t="t" r="r" b="b"/>
              <a:pathLst>
                <a:path w="11787" h="11787" extrusionOk="0">
                  <a:moveTo>
                    <a:pt x="8334" y="462"/>
                  </a:moveTo>
                  <a:cubicBezTo>
                    <a:pt x="9984" y="462"/>
                    <a:pt x="11326" y="1804"/>
                    <a:pt x="11326" y="3454"/>
                  </a:cubicBezTo>
                  <a:lnTo>
                    <a:pt x="11326" y="8334"/>
                  </a:lnTo>
                  <a:cubicBezTo>
                    <a:pt x="11326" y="9984"/>
                    <a:pt x="9984" y="11326"/>
                    <a:pt x="8334" y="11326"/>
                  </a:cubicBezTo>
                  <a:lnTo>
                    <a:pt x="3454" y="11326"/>
                  </a:lnTo>
                  <a:cubicBezTo>
                    <a:pt x="1804" y="11326"/>
                    <a:pt x="462" y="9984"/>
                    <a:pt x="462" y="8334"/>
                  </a:cubicBezTo>
                  <a:lnTo>
                    <a:pt x="462" y="3454"/>
                  </a:lnTo>
                  <a:cubicBezTo>
                    <a:pt x="462" y="1804"/>
                    <a:pt x="1804" y="462"/>
                    <a:pt x="3454" y="462"/>
                  </a:cubicBezTo>
                  <a:close/>
                  <a:moveTo>
                    <a:pt x="3454" y="1"/>
                  </a:moveTo>
                  <a:cubicBezTo>
                    <a:pt x="1548" y="1"/>
                    <a:pt x="1" y="1551"/>
                    <a:pt x="1" y="3454"/>
                  </a:cubicBezTo>
                  <a:lnTo>
                    <a:pt x="1" y="8334"/>
                  </a:lnTo>
                  <a:cubicBezTo>
                    <a:pt x="1" y="10238"/>
                    <a:pt x="1551" y="11787"/>
                    <a:pt x="3454" y="11787"/>
                  </a:cubicBezTo>
                  <a:lnTo>
                    <a:pt x="8334" y="11787"/>
                  </a:lnTo>
                  <a:cubicBezTo>
                    <a:pt x="10238" y="11787"/>
                    <a:pt x="11787" y="10237"/>
                    <a:pt x="11787" y="8334"/>
                  </a:cubicBezTo>
                  <a:lnTo>
                    <a:pt x="11787" y="3454"/>
                  </a:lnTo>
                  <a:cubicBezTo>
                    <a:pt x="11787" y="1549"/>
                    <a:pt x="10238" y="1"/>
                    <a:pt x="8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3956925" y="631525"/>
              <a:ext cx="244075" cy="244075"/>
            </a:xfrm>
            <a:custGeom>
              <a:avLst/>
              <a:gdLst/>
              <a:ahLst/>
              <a:cxnLst/>
              <a:rect l="l" t="t" r="r" b="b"/>
              <a:pathLst>
                <a:path w="9763" h="9763" extrusionOk="0">
                  <a:moveTo>
                    <a:pt x="2442" y="1"/>
                  </a:moveTo>
                  <a:cubicBezTo>
                    <a:pt x="1095" y="1"/>
                    <a:pt x="1" y="1095"/>
                    <a:pt x="1" y="2442"/>
                  </a:cubicBezTo>
                  <a:lnTo>
                    <a:pt x="1" y="7322"/>
                  </a:lnTo>
                  <a:cubicBezTo>
                    <a:pt x="1" y="8668"/>
                    <a:pt x="1095" y="9763"/>
                    <a:pt x="2442" y="9763"/>
                  </a:cubicBezTo>
                  <a:lnTo>
                    <a:pt x="3845" y="9763"/>
                  </a:lnTo>
                  <a:cubicBezTo>
                    <a:pt x="3972" y="9763"/>
                    <a:pt x="4075" y="9659"/>
                    <a:pt x="4075" y="9533"/>
                  </a:cubicBezTo>
                  <a:cubicBezTo>
                    <a:pt x="4075" y="9406"/>
                    <a:pt x="3972" y="9303"/>
                    <a:pt x="3845" y="9303"/>
                  </a:cubicBezTo>
                  <a:lnTo>
                    <a:pt x="2442" y="9303"/>
                  </a:lnTo>
                  <a:cubicBezTo>
                    <a:pt x="1349" y="9303"/>
                    <a:pt x="462" y="8415"/>
                    <a:pt x="462" y="7323"/>
                  </a:cubicBezTo>
                  <a:lnTo>
                    <a:pt x="462" y="2443"/>
                  </a:lnTo>
                  <a:cubicBezTo>
                    <a:pt x="462" y="1350"/>
                    <a:pt x="1349" y="463"/>
                    <a:pt x="2442" y="463"/>
                  </a:cubicBezTo>
                  <a:lnTo>
                    <a:pt x="7322" y="463"/>
                  </a:lnTo>
                  <a:cubicBezTo>
                    <a:pt x="8413" y="463"/>
                    <a:pt x="9302" y="1350"/>
                    <a:pt x="9302" y="2443"/>
                  </a:cubicBezTo>
                  <a:lnTo>
                    <a:pt x="9302" y="7323"/>
                  </a:lnTo>
                  <a:cubicBezTo>
                    <a:pt x="9302" y="8415"/>
                    <a:pt x="8413" y="9303"/>
                    <a:pt x="7322" y="9303"/>
                  </a:cubicBezTo>
                  <a:lnTo>
                    <a:pt x="5932" y="9303"/>
                  </a:lnTo>
                  <a:cubicBezTo>
                    <a:pt x="5806" y="9303"/>
                    <a:pt x="5702" y="9406"/>
                    <a:pt x="5702" y="9533"/>
                  </a:cubicBezTo>
                  <a:cubicBezTo>
                    <a:pt x="5702" y="9659"/>
                    <a:pt x="5806" y="9763"/>
                    <a:pt x="5932" y="9763"/>
                  </a:cubicBezTo>
                  <a:lnTo>
                    <a:pt x="7322" y="9763"/>
                  </a:lnTo>
                  <a:cubicBezTo>
                    <a:pt x="8668" y="9763"/>
                    <a:pt x="9763" y="8668"/>
                    <a:pt x="9763" y="7322"/>
                  </a:cubicBezTo>
                  <a:lnTo>
                    <a:pt x="9763" y="2442"/>
                  </a:lnTo>
                  <a:cubicBezTo>
                    <a:pt x="9761" y="1095"/>
                    <a:pt x="8666" y="1"/>
                    <a:pt x="7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4073225" y="864050"/>
              <a:ext cx="11500" cy="11525"/>
            </a:xfrm>
            <a:custGeom>
              <a:avLst/>
              <a:gdLst/>
              <a:ahLst/>
              <a:cxnLst/>
              <a:rect l="l" t="t" r="r" b="b"/>
              <a:pathLst>
                <a:path w="460" h="461" extrusionOk="0">
                  <a:moveTo>
                    <a:pt x="230" y="1"/>
                  </a:moveTo>
                  <a:cubicBezTo>
                    <a:pt x="169" y="1"/>
                    <a:pt x="111" y="26"/>
                    <a:pt x="68" y="68"/>
                  </a:cubicBezTo>
                  <a:cubicBezTo>
                    <a:pt x="25" y="111"/>
                    <a:pt x="1" y="170"/>
                    <a:pt x="1" y="231"/>
                  </a:cubicBezTo>
                  <a:cubicBezTo>
                    <a:pt x="1" y="291"/>
                    <a:pt x="25" y="351"/>
                    <a:pt x="68" y="392"/>
                  </a:cubicBezTo>
                  <a:cubicBezTo>
                    <a:pt x="111" y="435"/>
                    <a:pt x="169" y="461"/>
                    <a:pt x="230" y="461"/>
                  </a:cubicBezTo>
                  <a:cubicBezTo>
                    <a:pt x="290" y="461"/>
                    <a:pt x="350" y="435"/>
                    <a:pt x="393" y="392"/>
                  </a:cubicBezTo>
                  <a:cubicBezTo>
                    <a:pt x="435" y="351"/>
                    <a:pt x="460" y="291"/>
                    <a:pt x="460" y="231"/>
                  </a:cubicBezTo>
                  <a:cubicBezTo>
                    <a:pt x="460" y="170"/>
                    <a:pt x="435" y="111"/>
                    <a:pt x="393" y="68"/>
                  </a:cubicBezTo>
                  <a:cubicBezTo>
                    <a:pt x="350" y="26"/>
                    <a:pt x="290"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4022000" y="694025"/>
              <a:ext cx="12975" cy="11775"/>
            </a:xfrm>
            <a:custGeom>
              <a:avLst/>
              <a:gdLst/>
              <a:ahLst/>
              <a:cxnLst/>
              <a:rect l="l" t="t" r="r" b="b"/>
              <a:pathLst>
                <a:path w="519" h="471" extrusionOk="0">
                  <a:moveTo>
                    <a:pt x="264" y="1"/>
                  </a:moveTo>
                  <a:cubicBezTo>
                    <a:pt x="207" y="1"/>
                    <a:pt x="151" y="21"/>
                    <a:pt x="106" y="63"/>
                  </a:cubicBezTo>
                  <a:lnTo>
                    <a:pt x="96" y="73"/>
                  </a:lnTo>
                  <a:cubicBezTo>
                    <a:pt x="5" y="158"/>
                    <a:pt x="1" y="305"/>
                    <a:pt x="87" y="398"/>
                  </a:cubicBezTo>
                  <a:cubicBezTo>
                    <a:pt x="133" y="447"/>
                    <a:pt x="193" y="471"/>
                    <a:pt x="255" y="471"/>
                  </a:cubicBezTo>
                  <a:cubicBezTo>
                    <a:pt x="311" y="471"/>
                    <a:pt x="369" y="450"/>
                    <a:pt x="413" y="408"/>
                  </a:cubicBezTo>
                  <a:lnTo>
                    <a:pt x="423" y="399"/>
                  </a:lnTo>
                  <a:cubicBezTo>
                    <a:pt x="514" y="311"/>
                    <a:pt x="519" y="166"/>
                    <a:pt x="432" y="74"/>
                  </a:cubicBezTo>
                  <a:cubicBezTo>
                    <a:pt x="387" y="25"/>
                    <a:pt x="325"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3999550" y="674125"/>
              <a:ext cx="158850" cy="158850"/>
            </a:xfrm>
            <a:custGeom>
              <a:avLst/>
              <a:gdLst/>
              <a:ahLst/>
              <a:cxnLst/>
              <a:rect l="l" t="t" r="r" b="b"/>
              <a:pathLst>
                <a:path w="6354" h="6354" extrusionOk="0">
                  <a:moveTo>
                    <a:pt x="3176" y="1"/>
                  </a:moveTo>
                  <a:cubicBezTo>
                    <a:pt x="2670" y="1"/>
                    <a:pt x="2167" y="123"/>
                    <a:pt x="1721" y="353"/>
                  </a:cubicBezTo>
                  <a:cubicBezTo>
                    <a:pt x="1608" y="410"/>
                    <a:pt x="1564" y="549"/>
                    <a:pt x="1622" y="663"/>
                  </a:cubicBezTo>
                  <a:cubicBezTo>
                    <a:pt x="1662" y="742"/>
                    <a:pt x="1742" y="788"/>
                    <a:pt x="1826" y="788"/>
                  </a:cubicBezTo>
                  <a:cubicBezTo>
                    <a:pt x="1862" y="788"/>
                    <a:pt x="1898" y="779"/>
                    <a:pt x="1933" y="762"/>
                  </a:cubicBezTo>
                  <a:cubicBezTo>
                    <a:pt x="2319" y="563"/>
                    <a:pt x="2739" y="461"/>
                    <a:pt x="3177" y="461"/>
                  </a:cubicBezTo>
                  <a:cubicBezTo>
                    <a:pt x="4675" y="461"/>
                    <a:pt x="5893" y="1679"/>
                    <a:pt x="5893" y="3177"/>
                  </a:cubicBezTo>
                  <a:cubicBezTo>
                    <a:pt x="5893" y="4674"/>
                    <a:pt x="4675" y="5893"/>
                    <a:pt x="3177" y="5893"/>
                  </a:cubicBezTo>
                  <a:cubicBezTo>
                    <a:pt x="1680" y="5893"/>
                    <a:pt x="462" y="4674"/>
                    <a:pt x="462" y="3177"/>
                  </a:cubicBezTo>
                  <a:cubicBezTo>
                    <a:pt x="462" y="2707"/>
                    <a:pt x="584" y="2243"/>
                    <a:pt x="814" y="1838"/>
                  </a:cubicBezTo>
                  <a:cubicBezTo>
                    <a:pt x="877" y="1728"/>
                    <a:pt x="837" y="1586"/>
                    <a:pt x="727" y="1524"/>
                  </a:cubicBezTo>
                  <a:cubicBezTo>
                    <a:pt x="691" y="1504"/>
                    <a:pt x="652" y="1494"/>
                    <a:pt x="613" y="1494"/>
                  </a:cubicBezTo>
                  <a:cubicBezTo>
                    <a:pt x="533" y="1494"/>
                    <a:pt x="455" y="1536"/>
                    <a:pt x="413" y="1610"/>
                  </a:cubicBezTo>
                  <a:cubicBezTo>
                    <a:pt x="144" y="2086"/>
                    <a:pt x="1" y="2628"/>
                    <a:pt x="1" y="3177"/>
                  </a:cubicBezTo>
                  <a:cubicBezTo>
                    <a:pt x="1" y="4929"/>
                    <a:pt x="1425" y="6354"/>
                    <a:pt x="3177" y="6354"/>
                  </a:cubicBezTo>
                  <a:cubicBezTo>
                    <a:pt x="4929" y="6354"/>
                    <a:pt x="6354" y="4929"/>
                    <a:pt x="6354" y="3177"/>
                  </a:cubicBezTo>
                  <a:cubicBezTo>
                    <a:pt x="6354" y="1425"/>
                    <a:pt x="4928" y="1"/>
                    <a:pt x="3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027125" y="701775"/>
              <a:ext cx="103650" cy="103600"/>
            </a:xfrm>
            <a:custGeom>
              <a:avLst/>
              <a:gdLst/>
              <a:ahLst/>
              <a:cxnLst/>
              <a:rect l="l" t="t" r="r" b="b"/>
              <a:pathLst>
                <a:path w="4146" h="4144" extrusionOk="0">
                  <a:moveTo>
                    <a:pt x="2073" y="459"/>
                  </a:moveTo>
                  <a:cubicBezTo>
                    <a:pt x="2962" y="459"/>
                    <a:pt x="3684" y="1183"/>
                    <a:pt x="3684" y="2071"/>
                  </a:cubicBezTo>
                  <a:cubicBezTo>
                    <a:pt x="3684" y="2961"/>
                    <a:pt x="2963" y="3682"/>
                    <a:pt x="2073" y="3682"/>
                  </a:cubicBezTo>
                  <a:cubicBezTo>
                    <a:pt x="1185" y="3682"/>
                    <a:pt x="461" y="2959"/>
                    <a:pt x="461" y="2071"/>
                  </a:cubicBezTo>
                  <a:cubicBezTo>
                    <a:pt x="461" y="1183"/>
                    <a:pt x="1185" y="459"/>
                    <a:pt x="2073" y="459"/>
                  </a:cubicBezTo>
                  <a:close/>
                  <a:moveTo>
                    <a:pt x="2073" y="0"/>
                  </a:moveTo>
                  <a:cubicBezTo>
                    <a:pt x="930" y="0"/>
                    <a:pt x="0" y="930"/>
                    <a:pt x="0" y="2073"/>
                  </a:cubicBezTo>
                  <a:cubicBezTo>
                    <a:pt x="0" y="3215"/>
                    <a:pt x="932" y="4143"/>
                    <a:pt x="2073" y="4143"/>
                  </a:cubicBezTo>
                  <a:cubicBezTo>
                    <a:pt x="3215" y="4143"/>
                    <a:pt x="4145" y="3214"/>
                    <a:pt x="4145" y="2071"/>
                  </a:cubicBezTo>
                  <a:cubicBezTo>
                    <a:pt x="4145" y="928"/>
                    <a:pt x="3216" y="0"/>
                    <a:pt x="2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132625" y="656150"/>
              <a:ext cx="43775" cy="43750"/>
            </a:xfrm>
            <a:custGeom>
              <a:avLst/>
              <a:gdLst/>
              <a:ahLst/>
              <a:cxnLst/>
              <a:rect l="l" t="t" r="r" b="b"/>
              <a:pathLst>
                <a:path w="1751" h="1750" extrusionOk="0">
                  <a:moveTo>
                    <a:pt x="875" y="462"/>
                  </a:moveTo>
                  <a:cubicBezTo>
                    <a:pt x="1103" y="462"/>
                    <a:pt x="1289" y="648"/>
                    <a:pt x="1289" y="876"/>
                  </a:cubicBezTo>
                  <a:cubicBezTo>
                    <a:pt x="1289" y="1105"/>
                    <a:pt x="1103" y="1291"/>
                    <a:pt x="875" y="1291"/>
                  </a:cubicBezTo>
                  <a:cubicBezTo>
                    <a:pt x="647" y="1291"/>
                    <a:pt x="461" y="1105"/>
                    <a:pt x="461" y="876"/>
                  </a:cubicBezTo>
                  <a:cubicBezTo>
                    <a:pt x="461" y="648"/>
                    <a:pt x="647" y="462"/>
                    <a:pt x="875" y="462"/>
                  </a:cubicBezTo>
                  <a:close/>
                  <a:moveTo>
                    <a:pt x="875" y="0"/>
                  </a:moveTo>
                  <a:cubicBezTo>
                    <a:pt x="393" y="0"/>
                    <a:pt x="0" y="392"/>
                    <a:pt x="0" y="875"/>
                  </a:cubicBezTo>
                  <a:cubicBezTo>
                    <a:pt x="0" y="1358"/>
                    <a:pt x="393" y="1749"/>
                    <a:pt x="875" y="1749"/>
                  </a:cubicBezTo>
                  <a:cubicBezTo>
                    <a:pt x="1358" y="1749"/>
                    <a:pt x="1750" y="1358"/>
                    <a:pt x="1750" y="875"/>
                  </a:cubicBezTo>
                  <a:cubicBezTo>
                    <a:pt x="1750" y="392"/>
                    <a:pt x="1356" y="0"/>
                    <a:pt x="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53"/>
          <p:cNvGrpSpPr/>
          <p:nvPr/>
        </p:nvGrpSpPr>
        <p:grpSpPr>
          <a:xfrm rot="10800000">
            <a:off x="8249081" y="282714"/>
            <a:ext cx="748745" cy="2296756"/>
            <a:chOff x="-2910884" y="2751582"/>
            <a:chExt cx="241134" cy="739648"/>
          </a:xfrm>
        </p:grpSpPr>
        <p:sp>
          <p:nvSpPr>
            <p:cNvPr id="863" name="Google Shape;863;p53"/>
            <p:cNvSpPr/>
            <p:nvPr/>
          </p:nvSpPr>
          <p:spPr>
            <a:xfrm>
              <a:off x="-2910884" y="3250008"/>
              <a:ext cx="241134" cy="241222"/>
            </a:xfrm>
            <a:custGeom>
              <a:avLst/>
              <a:gdLst/>
              <a:ahLst/>
              <a:cxnLst/>
              <a:rect l="l" t="t" r="r" b="b"/>
              <a:pathLst>
                <a:path w="2730" h="2731" extrusionOk="0">
                  <a:moveTo>
                    <a:pt x="1365" y="82"/>
                  </a:moveTo>
                  <a:cubicBezTo>
                    <a:pt x="2072" y="82"/>
                    <a:pt x="2648" y="658"/>
                    <a:pt x="2648" y="1364"/>
                  </a:cubicBezTo>
                  <a:cubicBezTo>
                    <a:pt x="2648" y="2071"/>
                    <a:pt x="2072" y="2647"/>
                    <a:pt x="1365" y="2647"/>
                  </a:cubicBezTo>
                  <a:cubicBezTo>
                    <a:pt x="658" y="2647"/>
                    <a:pt x="82" y="2071"/>
                    <a:pt x="82" y="1364"/>
                  </a:cubicBezTo>
                  <a:cubicBezTo>
                    <a:pt x="82" y="658"/>
                    <a:pt x="658" y="82"/>
                    <a:pt x="1365" y="82"/>
                  </a:cubicBezTo>
                  <a:close/>
                  <a:moveTo>
                    <a:pt x="1365" y="1"/>
                  </a:moveTo>
                  <a:cubicBezTo>
                    <a:pt x="613" y="1"/>
                    <a:pt x="1" y="614"/>
                    <a:pt x="1" y="1365"/>
                  </a:cubicBezTo>
                  <a:cubicBezTo>
                    <a:pt x="1" y="2117"/>
                    <a:pt x="612" y="2731"/>
                    <a:pt x="1365" y="2731"/>
                  </a:cubicBezTo>
                  <a:cubicBezTo>
                    <a:pt x="2117" y="2731"/>
                    <a:pt x="2729" y="2117"/>
                    <a:pt x="2729" y="1365"/>
                  </a:cubicBezTo>
                  <a:cubicBezTo>
                    <a:pt x="2729" y="614"/>
                    <a:pt x="2118" y="1"/>
                    <a:pt x="1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2910884" y="3125467"/>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3"/>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2910884" y="3000839"/>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6"/>
                    <a:pt x="612" y="2730"/>
                    <a:pt x="1365" y="2730"/>
                  </a:cubicBezTo>
                  <a:cubicBezTo>
                    <a:pt x="2117" y="2730"/>
                    <a:pt x="2729" y="2116"/>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2910884" y="2876210"/>
              <a:ext cx="241134" cy="241134"/>
            </a:xfrm>
            <a:custGeom>
              <a:avLst/>
              <a:gdLst/>
              <a:ahLst/>
              <a:cxnLst/>
              <a:rect l="l" t="t" r="r" b="b"/>
              <a:pathLst>
                <a:path w="2730" h="2730"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30"/>
                    <a:pt x="1365" y="2730"/>
                  </a:cubicBezTo>
                  <a:cubicBezTo>
                    <a:pt x="2117" y="2730"/>
                    <a:pt x="2729" y="2117"/>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2910884" y="2751582"/>
              <a:ext cx="241134" cy="241046"/>
            </a:xfrm>
            <a:custGeom>
              <a:avLst/>
              <a:gdLst/>
              <a:ahLst/>
              <a:cxnLst/>
              <a:rect l="l" t="t" r="r" b="b"/>
              <a:pathLst>
                <a:path w="2730" h="2729" extrusionOk="0">
                  <a:moveTo>
                    <a:pt x="1365" y="81"/>
                  </a:moveTo>
                  <a:cubicBezTo>
                    <a:pt x="2072" y="81"/>
                    <a:pt x="2648" y="657"/>
                    <a:pt x="2648" y="1363"/>
                  </a:cubicBezTo>
                  <a:cubicBezTo>
                    <a:pt x="2648" y="2070"/>
                    <a:pt x="2072" y="2646"/>
                    <a:pt x="1365" y="2646"/>
                  </a:cubicBezTo>
                  <a:cubicBezTo>
                    <a:pt x="658" y="2646"/>
                    <a:pt x="82" y="2070"/>
                    <a:pt x="82" y="1363"/>
                  </a:cubicBezTo>
                  <a:cubicBezTo>
                    <a:pt x="82" y="657"/>
                    <a:pt x="658" y="81"/>
                    <a:pt x="1365" y="81"/>
                  </a:cubicBezTo>
                  <a:close/>
                  <a:moveTo>
                    <a:pt x="1365" y="0"/>
                  </a:moveTo>
                  <a:cubicBezTo>
                    <a:pt x="613" y="0"/>
                    <a:pt x="1" y="611"/>
                    <a:pt x="1" y="1364"/>
                  </a:cubicBezTo>
                  <a:cubicBezTo>
                    <a:pt x="1" y="2117"/>
                    <a:pt x="612" y="2729"/>
                    <a:pt x="1365" y="2729"/>
                  </a:cubicBezTo>
                  <a:cubicBezTo>
                    <a:pt x="2117" y="2729"/>
                    <a:pt x="2729" y="2117"/>
                    <a:pt x="2729" y="1364"/>
                  </a:cubicBezTo>
                  <a:cubicBezTo>
                    <a:pt x="2729" y="613"/>
                    <a:pt x="2118"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p:nvPr/>
        </p:nvSpPr>
        <p:spPr>
          <a:xfrm>
            <a:off x="4686300" y="4816313"/>
            <a:ext cx="457900" cy="56950"/>
          </a:xfrm>
          <a:custGeom>
            <a:avLst/>
            <a:gdLst/>
            <a:ahLst/>
            <a:cxnLst/>
            <a:rect l="l" t="t" r="r" b="b"/>
            <a:pathLst>
              <a:path w="18316" h="2278" extrusionOk="0">
                <a:moveTo>
                  <a:pt x="1" y="0"/>
                </a:moveTo>
                <a:lnTo>
                  <a:pt x="1" y="2278"/>
                </a:lnTo>
                <a:lnTo>
                  <a:pt x="18316" y="2278"/>
                </a:lnTo>
                <a:lnTo>
                  <a:pt x="18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descr="A computer graphic of a server and gear&#10;&#10;Description automatically generated with medium confidence">
            <a:extLst>
              <a:ext uri="{FF2B5EF4-FFF2-40B4-BE49-F238E27FC236}">
                <a16:creationId xmlns:a16="http://schemas.microsoft.com/office/drawing/2014/main" id="{FC0485FA-2936-5C78-9755-55FF3579A2B9}"/>
              </a:ext>
            </a:extLst>
          </p:cNvPr>
          <p:cNvPicPr>
            <a:picLocks noGrp="1" noChangeAspect="1"/>
          </p:cNvPicPr>
          <p:nvPr>
            <p:ph type="pic" idx="3"/>
          </p:nvPr>
        </p:nvPicPr>
        <p:blipFill>
          <a:blip r:embed="rId6"/>
          <a:srcRect l="1280" r="1280"/>
          <a:stretch>
            <a:fillRect/>
          </a:stretch>
        </p:blipFill>
        <p:spPr>
          <a:xfrm>
            <a:off x="6043432" y="2571750"/>
            <a:ext cx="2380568" cy="2443499"/>
          </a:xfrm>
        </p:spPr>
      </p:pic>
      <p:sp>
        <p:nvSpPr>
          <p:cNvPr id="6" name="Date Placeholder 5">
            <a:extLst>
              <a:ext uri="{FF2B5EF4-FFF2-40B4-BE49-F238E27FC236}">
                <a16:creationId xmlns:a16="http://schemas.microsoft.com/office/drawing/2014/main" id="{3D9DE019-3D94-F3A9-B986-79E3B15712A3}"/>
              </a:ext>
            </a:extLst>
          </p:cNvPr>
          <p:cNvSpPr>
            <a:spLocks noGrp="1"/>
          </p:cNvSpPr>
          <p:nvPr>
            <p:ph type="dt" sz="half" idx="10"/>
          </p:nvPr>
        </p:nvSpPr>
        <p:spPr/>
        <p:txBody>
          <a:bodyPr/>
          <a:lstStyle/>
          <a:p>
            <a:fld id="{3C16692C-D635-4E4D-904E-26471CEED60E}" type="datetime1">
              <a:rPr lang="vi-VN" smtClean="0"/>
              <a:t>22/05/2024</a:t>
            </a:fld>
            <a:endParaRPr lang="vi-VN"/>
          </a:p>
        </p:txBody>
      </p:sp>
      <p:sp>
        <p:nvSpPr>
          <p:cNvPr id="7" name="Slide Number Placeholder 6">
            <a:extLst>
              <a:ext uri="{FF2B5EF4-FFF2-40B4-BE49-F238E27FC236}">
                <a16:creationId xmlns:a16="http://schemas.microsoft.com/office/drawing/2014/main" id="{F93FF61C-52B7-F741-C04F-BEB4A5928D9D}"/>
              </a:ext>
            </a:extLst>
          </p:cNvPr>
          <p:cNvSpPr>
            <a:spLocks noGrp="1"/>
          </p:cNvSpPr>
          <p:nvPr>
            <p:ph type="sldNum" sz="quarter" idx="12"/>
          </p:nvPr>
        </p:nvSpPr>
        <p:spPr>
          <a:xfrm>
            <a:off x="6776007" y="369579"/>
            <a:ext cx="2057400" cy="274637"/>
          </a:xfrm>
        </p:spPr>
        <p:txBody>
          <a:bodyPr/>
          <a:lstStyle/>
          <a:p>
            <a:fld id="{BE316380-BF92-4C1F-852B-AC6324F4B136}" type="slidenum">
              <a:rPr lang="vi-VN" smtClean="0"/>
              <a:pPr/>
              <a:t>40</a:t>
            </a:fld>
            <a:endParaRPr lang="vi-VN"/>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834189" y="174594"/>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415" name="Google Shape;415;p37"/>
          <p:cNvSpPr txBox="1">
            <a:spLocks noGrp="1"/>
          </p:cNvSpPr>
          <p:nvPr>
            <p:ph type="subTitle" idx="1"/>
          </p:nvPr>
        </p:nvSpPr>
        <p:spPr>
          <a:xfrm rot="-535">
            <a:off x="200317" y="912911"/>
            <a:ext cx="5119700" cy="5395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Climate change has been becoming more and more severe </a:t>
            </a:r>
          </a:p>
        </p:txBody>
      </p:sp>
      <p:pic>
        <p:nvPicPr>
          <p:cNvPr id="9" name="Picture 8" descr="A person in a flooded area&#10;&#10;Description automatically generated">
            <a:hlinkClick r:id="rId3"/>
            <a:extLst>
              <a:ext uri="{FF2B5EF4-FFF2-40B4-BE49-F238E27FC236}">
                <a16:creationId xmlns:a16="http://schemas.microsoft.com/office/drawing/2014/main" id="{3B1FA18D-BD79-A136-92AF-506D8F747390}"/>
              </a:ext>
            </a:extLst>
          </p:cNvPr>
          <p:cNvPicPr>
            <a:picLocks noChangeAspect="1"/>
          </p:cNvPicPr>
          <p:nvPr/>
        </p:nvPicPr>
        <p:blipFill rotWithShape="1">
          <a:blip r:embed="rId4"/>
          <a:srcRect l="13686" r="9432"/>
          <a:stretch/>
        </p:blipFill>
        <p:spPr>
          <a:xfrm>
            <a:off x="200275" y="1543092"/>
            <a:ext cx="1940188" cy="2514690"/>
          </a:xfrm>
          <a:prstGeom prst="rect">
            <a:avLst/>
          </a:prstGeom>
          <a:ln>
            <a:noFill/>
          </a:ln>
          <a:effectLst>
            <a:outerShdw blurRad="292100" dist="139700" dir="2700000" algn="tl" rotWithShape="0">
              <a:srgbClr val="333333">
                <a:alpha val="65000"/>
              </a:srgbClr>
            </a:outerShdw>
          </a:effectLst>
        </p:spPr>
      </p:pic>
      <p:pic>
        <p:nvPicPr>
          <p:cNvPr id="15" name="Picture 14" descr="A polar bear and cubs on an ice floe&#10;&#10;Description automatically generated">
            <a:hlinkClick r:id="rId5"/>
            <a:extLst>
              <a:ext uri="{FF2B5EF4-FFF2-40B4-BE49-F238E27FC236}">
                <a16:creationId xmlns:a16="http://schemas.microsoft.com/office/drawing/2014/main" id="{85B5862D-BE30-40AB-9FA6-4DCEF6DC2C03}"/>
              </a:ext>
            </a:extLst>
          </p:cNvPr>
          <p:cNvPicPr>
            <a:picLocks noChangeAspect="1"/>
          </p:cNvPicPr>
          <p:nvPr/>
        </p:nvPicPr>
        <p:blipFill rotWithShape="1">
          <a:blip r:embed="rId6"/>
          <a:srcRect l="25121" r="26690"/>
          <a:stretch/>
        </p:blipFill>
        <p:spPr>
          <a:xfrm>
            <a:off x="2534764" y="1543092"/>
            <a:ext cx="1940188" cy="2555224"/>
          </a:xfrm>
          <a:prstGeom prst="rect">
            <a:avLst/>
          </a:prstGeom>
        </p:spPr>
      </p:pic>
      <p:pic>
        <p:nvPicPr>
          <p:cNvPr id="5" name="Picture 4" descr="A city destroyed by fire&#10;&#10;Description automatically generated">
            <a:hlinkClick r:id="rId7"/>
            <a:extLst>
              <a:ext uri="{FF2B5EF4-FFF2-40B4-BE49-F238E27FC236}">
                <a16:creationId xmlns:a16="http://schemas.microsoft.com/office/drawing/2014/main" id="{16213B2A-0261-E662-3E11-F2DC20CF37A3}"/>
              </a:ext>
            </a:extLst>
          </p:cNvPr>
          <p:cNvPicPr>
            <a:picLocks noChangeAspect="1"/>
          </p:cNvPicPr>
          <p:nvPr/>
        </p:nvPicPr>
        <p:blipFill rotWithShape="1">
          <a:blip r:embed="rId8"/>
          <a:srcRect l="12018" r="36683"/>
          <a:stretch/>
        </p:blipFill>
        <p:spPr>
          <a:xfrm>
            <a:off x="4769150" y="1543092"/>
            <a:ext cx="1940188" cy="2555224"/>
          </a:xfrm>
          <a:prstGeom prst="rect">
            <a:avLst/>
          </a:prstGeom>
        </p:spPr>
      </p:pic>
      <p:pic>
        <p:nvPicPr>
          <p:cNvPr id="10" name="Picture 9" descr="A forest fire with trees and smoke&#10;&#10;Description automatically generated">
            <a:hlinkClick r:id="rId9"/>
            <a:extLst>
              <a:ext uri="{FF2B5EF4-FFF2-40B4-BE49-F238E27FC236}">
                <a16:creationId xmlns:a16="http://schemas.microsoft.com/office/drawing/2014/main" id="{3385194F-2B71-1AF2-2CAA-53EE5A9E7A97}"/>
              </a:ext>
            </a:extLst>
          </p:cNvPr>
          <p:cNvPicPr>
            <a:picLocks noChangeAspect="1"/>
          </p:cNvPicPr>
          <p:nvPr/>
        </p:nvPicPr>
        <p:blipFill rotWithShape="1">
          <a:blip r:embed="rId10"/>
          <a:srcRect l="18191" r="18191"/>
          <a:stretch/>
        </p:blipFill>
        <p:spPr>
          <a:xfrm>
            <a:off x="7003537" y="1543092"/>
            <a:ext cx="1940188" cy="2555224"/>
          </a:xfrm>
          <a:prstGeom prst="rect">
            <a:avLst/>
          </a:prstGeom>
        </p:spPr>
      </p:pic>
      <p:sp>
        <p:nvSpPr>
          <p:cNvPr id="11" name="Google Shape;415;p37">
            <a:hlinkClick r:id="rId3"/>
            <a:extLst>
              <a:ext uri="{FF2B5EF4-FFF2-40B4-BE49-F238E27FC236}">
                <a16:creationId xmlns:a16="http://schemas.microsoft.com/office/drawing/2014/main" id="{49DC87FF-98D2-66C5-ADEC-3F2EF67F5D3A}"/>
              </a:ext>
            </a:extLst>
          </p:cNvPr>
          <p:cNvSpPr txBox="1">
            <a:spLocks/>
          </p:cNvSpPr>
          <p:nvPr/>
        </p:nvSpPr>
        <p:spPr>
          <a:xfrm rot="21599465">
            <a:off x="603583" y="4353544"/>
            <a:ext cx="1133570" cy="366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buFont typeface="Baloo 2"/>
              <a:buNone/>
            </a:pPr>
            <a:r>
              <a:rPr lang="en-US" sz="1400"/>
              <a:t>Fig 1. Flood</a:t>
            </a:r>
          </a:p>
        </p:txBody>
      </p:sp>
      <p:sp>
        <p:nvSpPr>
          <p:cNvPr id="12" name="Google Shape;415;p37">
            <a:hlinkClick r:id="rId5"/>
            <a:extLst>
              <a:ext uri="{FF2B5EF4-FFF2-40B4-BE49-F238E27FC236}">
                <a16:creationId xmlns:a16="http://schemas.microsoft.com/office/drawing/2014/main" id="{080C6B3E-DE5D-6952-CFAA-9CBF2168F959}"/>
              </a:ext>
            </a:extLst>
          </p:cNvPr>
          <p:cNvSpPr txBox="1">
            <a:spLocks/>
          </p:cNvSpPr>
          <p:nvPr/>
        </p:nvSpPr>
        <p:spPr>
          <a:xfrm rot="21599465">
            <a:off x="2785221" y="4353520"/>
            <a:ext cx="1439274" cy="366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buFont typeface="Baloo 2"/>
              <a:buNone/>
            </a:pPr>
            <a:r>
              <a:rPr lang="en-US" sz="1400"/>
              <a:t>Fig 2. Melting ice</a:t>
            </a:r>
          </a:p>
        </p:txBody>
      </p:sp>
      <p:sp>
        <p:nvSpPr>
          <p:cNvPr id="13" name="Google Shape;415;p37">
            <a:hlinkClick r:id="rId7"/>
            <a:extLst>
              <a:ext uri="{FF2B5EF4-FFF2-40B4-BE49-F238E27FC236}">
                <a16:creationId xmlns:a16="http://schemas.microsoft.com/office/drawing/2014/main" id="{2CE6BB5B-7886-6F88-884E-B3DED3842E2A}"/>
              </a:ext>
            </a:extLst>
          </p:cNvPr>
          <p:cNvSpPr txBox="1">
            <a:spLocks/>
          </p:cNvSpPr>
          <p:nvPr/>
        </p:nvSpPr>
        <p:spPr>
          <a:xfrm rot="21599465">
            <a:off x="5019606" y="4353519"/>
            <a:ext cx="1439274" cy="366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buFont typeface="Baloo 2"/>
              <a:buNone/>
            </a:pPr>
            <a:r>
              <a:rPr lang="en-US" sz="1400"/>
              <a:t>Fig 3. Disasters</a:t>
            </a:r>
          </a:p>
        </p:txBody>
      </p:sp>
      <p:sp>
        <p:nvSpPr>
          <p:cNvPr id="14" name="Google Shape;415;p37">
            <a:hlinkClick r:id="rId9"/>
            <a:extLst>
              <a:ext uri="{FF2B5EF4-FFF2-40B4-BE49-F238E27FC236}">
                <a16:creationId xmlns:a16="http://schemas.microsoft.com/office/drawing/2014/main" id="{60AC7FDA-E2C4-E205-9BEA-9ABBBDF4FE44}"/>
              </a:ext>
            </a:extLst>
          </p:cNvPr>
          <p:cNvSpPr txBox="1">
            <a:spLocks/>
          </p:cNvSpPr>
          <p:nvPr/>
        </p:nvSpPr>
        <p:spPr>
          <a:xfrm rot="21599465">
            <a:off x="7253991" y="4353519"/>
            <a:ext cx="1439274" cy="366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buFont typeface="Baloo 2"/>
              <a:buNone/>
            </a:pPr>
            <a:r>
              <a:rPr lang="en-US" sz="1400"/>
              <a:t>Fig 4. Forest Fire</a:t>
            </a:r>
          </a:p>
        </p:txBody>
      </p:sp>
      <p:sp>
        <p:nvSpPr>
          <p:cNvPr id="7" name="Date Placeholder 6">
            <a:extLst>
              <a:ext uri="{FF2B5EF4-FFF2-40B4-BE49-F238E27FC236}">
                <a16:creationId xmlns:a16="http://schemas.microsoft.com/office/drawing/2014/main" id="{A0738B13-5609-DD0B-C809-78AA545F9F20}"/>
              </a:ext>
            </a:extLst>
          </p:cNvPr>
          <p:cNvSpPr>
            <a:spLocks noGrp="1"/>
          </p:cNvSpPr>
          <p:nvPr>
            <p:ph type="dt" sz="half" idx="10"/>
          </p:nvPr>
        </p:nvSpPr>
        <p:spPr/>
        <p:txBody>
          <a:bodyPr/>
          <a:lstStyle/>
          <a:p>
            <a:fld id="{4169D497-46EF-4EC9-AD4E-60CDBE7DCFDC}" type="datetime1">
              <a:rPr lang="vi-VN" smtClean="0"/>
              <a:t>22/05/2024</a:t>
            </a:fld>
            <a:endParaRPr lang="vi-VN"/>
          </a:p>
        </p:txBody>
      </p:sp>
      <p:sp>
        <p:nvSpPr>
          <p:cNvPr id="8" name="Slide Number Placeholder 7">
            <a:extLst>
              <a:ext uri="{FF2B5EF4-FFF2-40B4-BE49-F238E27FC236}">
                <a16:creationId xmlns:a16="http://schemas.microsoft.com/office/drawing/2014/main" id="{F437CF4A-297B-C6D7-9D1B-FD1B151D01DB}"/>
              </a:ext>
            </a:extLst>
          </p:cNvPr>
          <p:cNvSpPr>
            <a:spLocks noGrp="1"/>
          </p:cNvSpPr>
          <p:nvPr>
            <p:ph type="sldNum" sz="quarter" idx="12"/>
          </p:nvPr>
        </p:nvSpPr>
        <p:spPr/>
        <p:txBody>
          <a:bodyPr/>
          <a:lstStyle/>
          <a:p>
            <a:fld id="{BE316380-BF92-4C1F-852B-AC6324F4B136}" type="slidenum">
              <a:rPr lang="vi-VN" smtClean="0"/>
              <a:t>5</a:t>
            </a:fld>
            <a:endParaRPr lang="vi-VN"/>
          </a:p>
        </p:txBody>
      </p:sp>
    </p:spTree>
    <p:extLst>
      <p:ext uri="{BB962C8B-B14F-4D97-AF65-F5344CB8AC3E}">
        <p14:creationId xmlns:p14="http://schemas.microsoft.com/office/powerpoint/2010/main" val="341815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834312" y="112248"/>
            <a:ext cx="3852000" cy="7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415" name="Google Shape;415;p37"/>
          <p:cNvSpPr txBox="1">
            <a:spLocks noGrp="1"/>
          </p:cNvSpPr>
          <p:nvPr>
            <p:ph type="subTitle" idx="1"/>
          </p:nvPr>
        </p:nvSpPr>
        <p:spPr>
          <a:xfrm rot="-535">
            <a:off x="138116" y="1237027"/>
            <a:ext cx="5119700" cy="2402968"/>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400" b="1"/>
              <a:t>In this projects</a:t>
            </a:r>
            <a:endParaRPr sz="1400" b="1"/>
          </a:p>
          <a:p>
            <a:pPr marL="457200" lvl="0" indent="-317500" algn="l" rtl="0">
              <a:lnSpc>
                <a:spcPct val="200000"/>
              </a:lnSpc>
              <a:spcBef>
                <a:spcPts val="0"/>
              </a:spcBef>
              <a:spcAft>
                <a:spcPts val="0"/>
              </a:spcAft>
              <a:buSzPts val="1400"/>
              <a:buChar char="●"/>
            </a:pPr>
            <a:r>
              <a:rPr lang="en" sz="1400"/>
              <a:t>Apply data mining </a:t>
            </a:r>
            <a:r>
              <a:rPr lang="en-US" sz="1400"/>
              <a:t>on a climate change-related dataset</a:t>
            </a:r>
            <a:endParaRPr sz="1400"/>
          </a:p>
          <a:p>
            <a:pPr marL="457200" lvl="0" indent="-317500" algn="l" rtl="0">
              <a:lnSpc>
                <a:spcPct val="200000"/>
              </a:lnSpc>
              <a:spcBef>
                <a:spcPts val="0"/>
              </a:spcBef>
              <a:spcAft>
                <a:spcPts val="0"/>
              </a:spcAft>
              <a:buSzPts val="1400"/>
              <a:buChar char="●"/>
            </a:pPr>
            <a:r>
              <a:rPr lang="en-US" sz="1400"/>
              <a:t>Build predictive model</a:t>
            </a:r>
            <a:endParaRPr sz="1400"/>
          </a:p>
          <a:p>
            <a:pPr marL="457200" lvl="0" indent="-317500" algn="l" rtl="0">
              <a:lnSpc>
                <a:spcPct val="200000"/>
              </a:lnSpc>
              <a:spcBef>
                <a:spcPts val="0"/>
              </a:spcBef>
              <a:spcAft>
                <a:spcPts val="0"/>
              </a:spcAft>
              <a:buSzPts val="1400"/>
              <a:buChar char="●"/>
            </a:pPr>
            <a:r>
              <a:rPr lang="en-US" sz="1400"/>
              <a:t>Conclude mitigations can be made to alleviate climate change</a:t>
            </a:r>
            <a:endParaRPr sz="1400"/>
          </a:p>
          <a:p>
            <a:pPr marL="0" lvl="0" indent="0" algn="l" rtl="0">
              <a:spcBef>
                <a:spcPts val="0"/>
              </a:spcBef>
              <a:spcAft>
                <a:spcPts val="0"/>
              </a:spcAft>
              <a:buClr>
                <a:schemeClr val="hlink"/>
              </a:buClr>
              <a:buSzPts val="1100"/>
              <a:buFont typeface="Arial"/>
              <a:buNone/>
            </a:pPr>
            <a:endParaRPr/>
          </a:p>
          <a:p>
            <a:pPr marL="0" lvl="0" indent="0" algn="l" rtl="0">
              <a:spcBef>
                <a:spcPts val="0"/>
              </a:spcBef>
              <a:spcAft>
                <a:spcPts val="0"/>
              </a:spcAft>
              <a:buNone/>
            </a:pPr>
            <a:endParaRPr/>
          </a:p>
        </p:txBody>
      </p:sp>
      <p:pic>
        <p:nvPicPr>
          <p:cNvPr id="5" name="Picture Placeholder 4" descr="A tree and dry land&#10;&#10;Description automatically generated">
            <a:extLst>
              <a:ext uri="{FF2B5EF4-FFF2-40B4-BE49-F238E27FC236}">
                <a16:creationId xmlns:a16="http://schemas.microsoft.com/office/drawing/2014/main" id="{2290411A-4FDC-314A-4997-6AC0F66EB0A7}"/>
              </a:ext>
            </a:extLst>
          </p:cNvPr>
          <p:cNvPicPr>
            <a:picLocks noGrp="1" noChangeAspect="1"/>
          </p:cNvPicPr>
          <p:nvPr>
            <p:ph type="pic" idx="2"/>
          </p:nvPr>
        </p:nvPicPr>
        <p:blipFill>
          <a:blip r:embed="rId3"/>
          <a:srcRect l="7172" r="7172"/>
          <a:stretch>
            <a:fillRect/>
          </a:stretch>
        </p:blipFill>
        <p:spPr>
          <a:xfrm>
            <a:off x="5396345" y="542159"/>
            <a:ext cx="3248700" cy="3792705"/>
          </a:xfrm>
          <a:prstGeom prst="rect">
            <a:avLst/>
          </a:prstGeom>
          <a:ln>
            <a:noFill/>
          </a:ln>
          <a:effectLst>
            <a:outerShdw blurRad="292100" dist="139700" dir="2700000" algn="tl" rotWithShape="0">
              <a:srgbClr val="333333">
                <a:alpha val="65000"/>
              </a:srgbClr>
            </a:outerShdw>
          </a:effectLst>
        </p:spPr>
      </p:pic>
      <p:sp>
        <p:nvSpPr>
          <p:cNvPr id="7" name="Date Placeholder 6">
            <a:extLst>
              <a:ext uri="{FF2B5EF4-FFF2-40B4-BE49-F238E27FC236}">
                <a16:creationId xmlns:a16="http://schemas.microsoft.com/office/drawing/2014/main" id="{BD1B94E7-3C34-DD70-1E58-88C6C305EEA7}"/>
              </a:ext>
            </a:extLst>
          </p:cNvPr>
          <p:cNvSpPr>
            <a:spLocks noGrp="1"/>
          </p:cNvSpPr>
          <p:nvPr>
            <p:ph type="dt" sz="half" idx="10"/>
          </p:nvPr>
        </p:nvSpPr>
        <p:spPr/>
        <p:txBody>
          <a:bodyPr/>
          <a:lstStyle/>
          <a:p>
            <a:fld id="{F7820A70-CFA3-4507-A03D-5CA935C71F92}" type="datetime1">
              <a:rPr lang="vi-VN" smtClean="0"/>
              <a:t>22/05/2024</a:t>
            </a:fld>
            <a:endParaRPr lang="vi-VN"/>
          </a:p>
        </p:txBody>
      </p:sp>
      <p:sp>
        <p:nvSpPr>
          <p:cNvPr id="8" name="Slide Number Placeholder 7">
            <a:extLst>
              <a:ext uri="{FF2B5EF4-FFF2-40B4-BE49-F238E27FC236}">
                <a16:creationId xmlns:a16="http://schemas.microsoft.com/office/drawing/2014/main" id="{37D338CF-BED0-2DA9-C5AD-98E70A66B34C}"/>
              </a:ext>
            </a:extLst>
          </p:cNvPr>
          <p:cNvSpPr>
            <a:spLocks noGrp="1"/>
          </p:cNvSpPr>
          <p:nvPr>
            <p:ph type="sldNum" sz="quarter" idx="12"/>
          </p:nvPr>
        </p:nvSpPr>
        <p:spPr/>
        <p:txBody>
          <a:bodyPr/>
          <a:lstStyle/>
          <a:p>
            <a:fld id="{BE316380-BF92-4C1F-852B-AC6324F4B136}" type="slidenum">
              <a:rPr lang="vi-VN" smtClean="0"/>
              <a:t>6</a:t>
            </a:fld>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8"/>
          <p:cNvSpPr txBox="1">
            <a:spLocks noGrp="1"/>
          </p:cNvSpPr>
          <p:nvPr>
            <p:ph type="title"/>
          </p:nvPr>
        </p:nvSpPr>
        <p:spPr>
          <a:xfrm>
            <a:off x="2400724" y="831275"/>
            <a:ext cx="6175237" cy="13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CLIMATE CHANGE</a:t>
            </a:r>
            <a:endParaRPr/>
          </a:p>
        </p:txBody>
      </p:sp>
      <p:sp>
        <p:nvSpPr>
          <p:cNvPr id="422" name="Google Shape;422;p38"/>
          <p:cNvSpPr txBox="1">
            <a:spLocks noGrp="1"/>
          </p:cNvSpPr>
          <p:nvPr>
            <p:ph type="title" idx="2"/>
          </p:nvPr>
        </p:nvSpPr>
        <p:spPr>
          <a:xfrm>
            <a:off x="568036" y="918275"/>
            <a:ext cx="1498064" cy="122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a:t>
            </a:r>
            <a:endParaRPr/>
          </a:p>
        </p:txBody>
      </p:sp>
      <p:cxnSp>
        <p:nvCxnSpPr>
          <p:cNvPr id="423" name="Google Shape;423;p38"/>
          <p:cNvCxnSpPr/>
          <p:nvPr/>
        </p:nvCxnSpPr>
        <p:spPr>
          <a:xfrm>
            <a:off x="2233450" y="889325"/>
            <a:ext cx="0" cy="1281600"/>
          </a:xfrm>
          <a:prstGeom prst="straightConnector1">
            <a:avLst/>
          </a:prstGeom>
          <a:noFill/>
          <a:ln w="28575" cap="flat" cmpd="sng">
            <a:solidFill>
              <a:schemeClr val="dk1"/>
            </a:solidFill>
            <a:prstDash val="solid"/>
            <a:round/>
            <a:headEnd type="none" w="med" len="med"/>
            <a:tailEnd type="none" w="med" len="med"/>
          </a:ln>
        </p:spPr>
      </p:cxnSp>
      <p:sp>
        <p:nvSpPr>
          <p:cNvPr id="425" name="Google Shape;425;p38"/>
          <p:cNvSpPr/>
          <p:nvPr/>
        </p:nvSpPr>
        <p:spPr>
          <a:xfrm rot="5400000">
            <a:off x="-6" y="4324350"/>
            <a:ext cx="3963737" cy="3739896"/>
          </a:xfrm>
          <a:custGeom>
            <a:avLst/>
            <a:gdLst/>
            <a:ahLst/>
            <a:cxnLst/>
            <a:rect l="l" t="t" r="r" b="b"/>
            <a:pathLst>
              <a:path w="22535" h="21263" extrusionOk="0">
                <a:moveTo>
                  <a:pt x="12498" y="956"/>
                </a:moveTo>
                <a:cubicBezTo>
                  <a:pt x="12755" y="956"/>
                  <a:pt x="13008" y="974"/>
                  <a:pt x="13253" y="1010"/>
                </a:cubicBezTo>
                <a:cubicBezTo>
                  <a:pt x="13352" y="1034"/>
                  <a:pt x="13449" y="1059"/>
                  <a:pt x="13548" y="1085"/>
                </a:cubicBezTo>
                <a:cubicBezTo>
                  <a:pt x="13146" y="1021"/>
                  <a:pt x="12744" y="978"/>
                  <a:pt x="12344" y="958"/>
                </a:cubicBezTo>
                <a:cubicBezTo>
                  <a:pt x="12395" y="957"/>
                  <a:pt x="12446" y="956"/>
                  <a:pt x="12498" y="956"/>
                </a:cubicBezTo>
                <a:close/>
                <a:moveTo>
                  <a:pt x="15011" y="1639"/>
                </a:moveTo>
                <a:lnTo>
                  <a:pt x="15011" y="1639"/>
                </a:lnTo>
                <a:cubicBezTo>
                  <a:pt x="16294" y="2270"/>
                  <a:pt x="17469" y="3279"/>
                  <a:pt x="18445" y="4568"/>
                </a:cubicBezTo>
                <a:cubicBezTo>
                  <a:pt x="17458" y="3467"/>
                  <a:pt x="16306" y="2482"/>
                  <a:pt x="15011" y="1639"/>
                </a:cubicBezTo>
                <a:close/>
                <a:moveTo>
                  <a:pt x="10921" y="1063"/>
                </a:moveTo>
                <a:lnTo>
                  <a:pt x="10921" y="1063"/>
                </a:lnTo>
                <a:cubicBezTo>
                  <a:pt x="9075" y="1475"/>
                  <a:pt x="7243" y="2475"/>
                  <a:pt x="6180" y="3227"/>
                </a:cubicBezTo>
                <a:cubicBezTo>
                  <a:pt x="5325" y="3833"/>
                  <a:pt x="4556" y="4540"/>
                  <a:pt x="3899" y="5321"/>
                </a:cubicBezTo>
                <a:cubicBezTo>
                  <a:pt x="4817" y="3922"/>
                  <a:pt x="5827" y="3035"/>
                  <a:pt x="6678" y="2479"/>
                </a:cubicBezTo>
                <a:cubicBezTo>
                  <a:pt x="7911" y="1672"/>
                  <a:pt x="9375" y="1195"/>
                  <a:pt x="10921" y="1063"/>
                </a:cubicBezTo>
                <a:close/>
                <a:moveTo>
                  <a:pt x="11956" y="85"/>
                </a:moveTo>
                <a:cubicBezTo>
                  <a:pt x="12806" y="85"/>
                  <a:pt x="13633" y="172"/>
                  <a:pt x="14419" y="351"/>
                </a:cubicBezTo>
                <a:cubicBezTo>
                  <a:pt x="16746" y="876"/>
                  <a:pt x="18764" y="2210"/>
                  <a:pt x="19954" y="4013"/>
                </a:cubicBezTo>
                <a:cubicBezTo>
                  <a:pt x="20202" y="4389"/>
                  <a:pt x="20417" y="4789"/>
                  <a:pt x="20596" y="5210"/>
                </a:cubicBezTo>
                <a:cubicBezTo>
                  <a:pt x="20541" y="5138"/>
                  <a:pt x="20486" y="5068"/>
                  <a:pt x="20429" y="4998"/>
                </a:cubicBezTo>
                <a:cubicBezTo>
                  <a:pt x="19160" y="3425"/>
                  <a:pt x="17335" y="2188"/>
                  <a:pt x="15289" y="1513"/>
                </a:cubicBezTo>
                <a:cubicBezTo>
                  <a:pt x="14969" y="1407"/>
                  <a:pt x="14648" y="1317"/>
                  <a:pt x="14324" y="1241"/>
                </a:cubicBezTo>
                <a:cubicBezTo>
                  <a:pt x="13995" y="1090"/>
                  <a:pt x="13644" y="989"/>
                  <a:pt x="13279" y="933"/>
                </a:cubicBezTo>
                <a:cubicBezTo>
                  <a:pt x="12595" y="770"/>
                  <a:pt x="11886" y="689"/>
                  <a:pt x="11170" y="689"/>
                </a:cubicBezTo>
                <a:cubicBezTo>
                  <a:pt x="9774" y="689"/>
                  <a:pt x="8351" y="997"/>
                  <a:pt x="7030" y="1613"/>
                </a:cubicBezTo>
                <a:cubicBezTo>
                  <a:pt x="4641" y="2726"/>
                  <a:pt x="2642" y="4775"/>
                  <a:pt x="1406" y="7381"/>
                </a:cubicBezTo>
                <a:cubicBezTo>
                  <a:pt x="1258" y="7695"/>
                  <a:pt x="1122" y="8014"/>
                  <a:pt x="1000" y="8335"/>
                </a:cubicBezTo>
                <a:cubicBezTo>
                  <a:pt x="1068" y="7199"/>
                  <a:pt x="1337" y="6143"/>
                  <a:pt x="1801" y="5235"/>
                </a:cubicBezTo>
                <a:cubicBezTo>
                  <a:pt x="2818" y="3247"/>
                  <a:pt x="4914" y="1662"/>
                  <a:pt x="7701" y="776"/>
                </a:cubicBezTo>
                <a:cubicBezTo>
                  <a:pt x="9142" y="316"/>
                  <a:pt x="10582" y="85"/>
                  <a:pt x="11956" y="85"/>
                </a:cubicBezTo>
                <a:close/>
                <a:moveTo>
                  <a:pt x="14794" y="1444"/>
                </a:moveTo>
                <a:lnTo>
                  <a:pt x="14794" y="1444"/>
                </a:lnTo>
                <a:cubicBezTo>
                  <a:pt x="14950" y="1488"/>
                  <a:pt x="15108" y="1536"/>
                  <a:pt x="15265" y="1588"/>
                </a:cubicBezTo>
                <a:cubicBezTo>
                  <a:pt x="17297" y="2258"/>
                  <a:pt x="19108" y="3486"/>
                  <a:pt x="20366" y="5047"/>
                </a:cubicBezTo>
                <a:cubicBezTo>
                  <a:pt x="20490" y="5199"/>
                  <a:pt x="20607" y="5354"/>
                  <a:pt x="20719" y="5512"/>
                </a:cubicBezTo>
                <a:cubicBezTo>
                  <a:pt x="21093" y="6502"/>
                  <a:pt x="21278" y="7594"/>
                  <a:pt x="21261" y="8737"/>
                </a:cubicBezTo>
                <a:cubicBezTo>
                  <a:pt x="21260" y="8827"/>
                  <a:pt x="21257" y="8915"/>
                  <a:pt x="21254" y="9004"/>
                </a:cubicBezTo>
                <a:cubicBezTo>
                  <a:pt x="21215" y="8912"/>
                  <a:pt x="21175" y="8821"/>
                  <a:pt x="21135" y="8728"/>
                </a:cubicBezTo>
                <a:cubicBezTo>
                  <a:pt x="20592" y="7486"/>
                  <a:pt x="19881" y="6319"/>
                  <a:pt x="19023" y="5248"/>
                </a:cubicBezTo>
                <a:cubicBezTo>
                  <a:pt x="17939" y="3578"/>
                  <a:pt x="16542" y="2286"/>
                  <a:pt x="14993" y="1536"/>
                </a:cubicBezTo>
                <a:cubicBezTo>
                  <a:pt x="14927" y="1504"/>
                  <a:pt x="14860" y="1474"/>
                  <a:pt x="14794" y="1444"/>
                </a:cubicBezTo>
                <a:close/>
                <a:moveTo>
                  <a:pt x="19427" y="5913"/>
                </a:moveTo>
                <a:cubicBezTo>
                  <a:pt x="20073" y="6807"/>
                  <a:pt x="20621" y="7758"/>
                  <a:pt x="21060" y="8762"/>
                </a:cubicBezTo>
                <a:cubicBezTo>
                  <a:pt x="21125" y="8908"/>
                  <a:pt x="21185" y="9054"/>
                  <a:pt x="21243" y="9199"/>
                </a:cubicBezTo>
                <a:cubicBezTo>
                  <a:pt x="21209" y="9747"/>
                  <a:pt x="21130" y="10293"/>
                  <a:pt x="21008" y="10829"/>
                </a:cubicBezTo>
                <a:cubicBezTo>
                  <a:pt x="20902" y="9475"/>
                  <a:pt x="20502" y="8054"/>
                  <a:pt x="19818" y="6654"/>
                </a:cubicBezTo>
                <a:cubicBezTo>
                  <a:pt x="19695" y="6401"/>
                  <a:pt x="19564" y="6154"/>
                  <a:pt x="19427" y="5913"/>
                </a:cubicBezTo>
                <a:close/>
                <a:moveTo>
                  <a:pt x="11171" y="771"/>
                </a:moveTo>
                <a:cubicBezTo>
                  <a:pt x="11639" y="771"/>
                  <a:pt x="12105" y="806"/>
                  <a:pt x="12562" y="876"/>
                </a:cubicBezTo>
                <a:cubicBezTo>
                  <a:pt x="12544" y="876"/>
                  <a:pt x="12525" y="876"/>
                  <a:pt x="12507" y="876"/>
                </a:cubicBezTo>
                <a:cubicBezTo>
                  <a:pt x="12192" y="876"/>
                  <a:pt x="11872" y="901"/>
                  <a:pt x="11550" y="947"/>
                </a:cubicBezTo>
                <a:cubicBezTo>
                  <a:pt x="9760" y="990"/>
                  <a:pt x="8047" y="1486"/>
                  <a:pt x="6632" y="2411"/>
                </a:cubicBezTo>
                <a:cubicBezTo>
                  <a:pt x="5659" y="3048"/>
                  <a:pt x="4479" y="4113"/>
                  <a:pt x="3464" y="5871"/>
                </a:cubicBezTo>
                <a:cubicBezTo>
                  <a:pt x="3163" y="6276"/>
                  <a:pt x="2892" y="6697"/>
                  <a:pt x="2653" y="7132"/>
                </a:cubicBezTo>
                <a:cubicBezTo>
                  <a:pt x="1882" y="8531"/>
                  <a:pt x="1427" y="10032"/>
                  <a:pt x="1311" y="11532"/>
                </a:cubicBezTo>
                <a:cubicBezTo>
                  <a:pt x="1281" y="11411"/>
                  <a:pt x="1253" y="11288"/>
                  <a:pt x="1227" y="11165"/>
                </a:cubicBezTo>
                <a:cubicBezTo>
                  <a:pt x="1042" y="10289"/>
                  <a:pt x="963" y="9429"/>
                  <a:pt x="988" y="8607"/>
                </a:cubicBezTo>
                <a:cubicBezTo>
                  <a:pt x="1130" y="8206"/>
                  <a:pt x="1295" y="7806"/>
                  <a:pt x="1481" y="7416"/>
                </a:cubicBezTo>
                <a:cubicBezTo>
                  <a:pt x="2709" y="4826"/>
                  <a:pt x="4692" y="2791"/>
                  <a:pt x="7066" y="1687"/>
                </a:cubicBezTo>
                <a:cubicBezTo>
                  <a:pt x="8376" y="1077"/>
                  <a:pt x="9787" y="771"/>
                  <a:pt x="11171" y="771"/>
                </a:cubicBezTo>
                <a:close/>
                <a:moveTo>
                  <a:pt x="3114" y="6520"/>
                </a:moveTo>
                <a:lnTo>
                  <a:pt x="3114" y="6520"/>
                </a:lnTo>
                <a:cubicBezTo>
                  <a:pt x="2646" y="7448"/>
                  <a:pt x="2224" y="8546"/>
                  <a:pt x="1894" y="9842"/>
                </a:cubicBezTo>
                <a:cubicBezTo>
                  <a:pt x="1688" y="10644"/>
                  <a:pt x="1548" y="11399"/>
                  <a:pt x="1470" y="12116"/>
                </a:cubicBezTo>
                <a:cubicBezTo>
                  <a:pt x="1438" y="12007"/>
                  <a:pt x="1406" y="11898"/>
                  <a:pt x="1376" y="11787"/>
                </a:cubicBezTo>
                <a:cubicBezTo>
                  <a:pt x="1458" y="10216"/>
                  <a:pt x="1916" y="8637"/>
                  <a:pt x="2724" y="7172"/>
                </a:cubicBezTo>
                <a:cubicBezTo>
                  <a:pt x="2846" y="6951"/>
                  <a:pt x="2976" y="6733"/>
                  <a:pt x="3114" y="6520"/>
                </a:cubicBezTo>
                <a:close/>
                <a:moveTo>
                  <a:pt x="20900" y="5778"/>
                </a:moveTo>
                <a:cubicBezTo>
                  <a:pt x="21910" y="7300"/>
                  <a:pt x="22451" y="9057"/>
                  <a:pt x="22438" y="10810"/>
                </a:cubicBezTo>
                <a:cubicBezTo>
                  <a:pt x="22433" y="11563"/>
                  <a:pt x="22322" y="12322"/>
                  <a:pt x="22116" y="13065"/>
                </a:cubicBezTo>
                <a:cubicBezTo>
                  <a:pt x="22137" y="11854"/>
                  <a:pt x="21871" y="10557"/>
                  <a:pt x="21326" y="9185"/>
                </a:cubicBezTo>
                <a:cubicBezTo>
                  <a:pt x="21335" y="9037"/>
                  <a:pt x="21341" y="8888"/>
                  <a:pt x="21344" y="8742"/>
                </a:cubicBezTo>
                <a:cubicBezTo>
                  <a:pt x="21358" y="7699"/>
                  <a:pt x="21207" y="6699"/>
                  <a:pt x="20900" y="5778"/>
                </a:cubicBezTo>
                <a:close/>
                <a:moveTo>
                  <a:pt x="1366" y="12057"/>
                </a:moveTo>
                <a:lnTo>
                  <a:pt x="1366" y="12057"/>
                </a:lnTo>
                <a:cubicBezTo>
                  <a:pt x="1392" y="12146"/>
                  <a:pt x="1419" y="12237"/>
                  <a:pt x="1449" y="12328"/>
                </a:cubicBezTo>
                <a:cubicBezTo>
                  <a:pt x="1422" y="12601"/>
                  <a:pt x="1406" y="12870"/>
                  <a:pt x="1400" y="13134"/>
                </a:cubicBezTo>
                <a:cubicBezTo>
                  <a:pt x="1389" y="13007"/>
                  <a:pt x="1381" y="12881"/>
                  <a:pt x="1374" y="12754"/>
                </a:cubicBezTo>
                <a:cubicBezTo>
                  <a:pt x="1364" y="12522"/>
                  <a:pt x="1360" y="12290"/>
                  <a:pt x="1366" y="12057"/>
                </a:cubicBezTo>
                <a:close/>
                <a:moveTo>
                  <a:pt x="902" y="8859"/>
                </a:moveTo>
                <a:cubicBezTo>
                  <a:pt x="898" y="9609"/>
                  <a:pt x="979" y="10389"/>
                  <a:pt x="1145" y="11180"/>
                </a:cubicBezTo>
                <a:cubicBezTo>
                  <a:pt x="1189" y="11386"/>
                  <a:pt x="1237" y="11592"/>
                  <a:pt x="1291" y="11795"/>
                </a:cubicBezTo>
                <a:cubicBezTo>
                  <a:pt x="1276" y="12116"/>
                  <a:pt x="1276" y="12437"/>
                  <a:pt x="1290" y="12756"/>
                </a:cubicBezTo>
                <a:cubicBezTo>
                  <a:pt x="1307" y="13115"/>
                  <a:pt x="1345" y="13469"/>
                  <a:pt x="1402" y="13819"/>
                </a:cubicBezTo>
                <a:cubicBezTo>
                  <a:pt x="1410" y="14005"/>
                  <a:pt x="1421" y="14188"/>
                  <a:pt x="1438" y="14371"/>
                </a:cubicBezTo>
                <a:cubicBezTo>
                  <a:pt x="1587" y="16015"/>
                  <a:pt x="2149" y="17474"/>
                  <a:pt x="3058" y="18588"/>
                </a:cubicBezTo>
                <a:cubicBezTo>
                  <a:pt x="3657" y="19321"/>
                  <a:pt x="4435" y="19929"/>
                  <a:pt x="5328" y="20376"/>
                </a:cubicBezTo>
                <a:cubicBezTo>
                  <a:pt x="3200" y="19559"/>
                  <a:pt x="1437" y="17633"/>
                  <a:pt x="707" y="15257"/>
                </a:cubicBezTo>
                <a:cubicBezTo>
                  <a:pt x="106" y="13299"/>
                  <a:pt x="185" y="11032"/>
                  <a:pt x="902" y="8859"/>
                </a:cubicBezTo>
                <a:close/>
                <a:moveTo>
                  <a:pt x="11817" y="1027"/>
                </a:moveTo>
                <a:cubicBezTo>
                  <a:pt x="12610" y="1027"/>
                  <a:pt x="13415" y="1117"/>
                  <a:pt x="14215" y="1297"/>
                </a:cubicBezTo>
                <a:cubicBezTo>
                  <a:pt x="14283" y="1323"/>
                  <a:pt x="14352" y="1349"/>
                  <a:pt x="14420" y="1376"/>
                </a:cubicBezTo>
                <a:cubicBezTo>
                  <a:pt x="14505" y="1418"/>
                  <a:pt x="14586" y="1465"/>
                  <a:pt x="14667" y="1515"/>
                </a:cubicBezTo>
                <a:cubicBezTo>
                  <a:pt x="16343" y="2560"/>
                  <a:pt x="17788" y="3838"/>
                  <a:pt x="18958" y="5296"/>
                </a:cubicBezTo>
                <a:cubicBezTo>
                  <a:pt x="19242" y="5736"/>
                  <a:pt x="19506" y="6202"/>
                  <a:pt x="19744" y="6690"/>
                </a:cubicBezTo>
                <a:cubicBezTo>
                  <a:pt x="20469" y="8172"/>
                  <a:pt x="20873" y="9675"/>
                  <a:pt x="20943" y="11098"/>
                </a:cubicBezTo>
                <a:cubicBezTo>
                  <a:pt x="20724" y="11955"/>
                  <a:pt x="20392" y="12786"/>
                  <a:pt x="19955" y="13562"/>
                </a:cubicBezTo>
                <a:cubicBezTo>
                  <a:pt x="18053" y="16951"/>
                  <a:pt x="14754" y="18837"/>
                  <a:pt x="12321" y="19821"/>
                </a:cubicBezTo>
                <a:cubicBezTo>
                  <a:pt x="11550" y="20134"/>
                  <a:pt x="10820" y="20373"/>
                  <a:pt x="10122" y="20540"/>
                </a:cubicBezTo>
                <a:cubicBezTo>
                  <a:pt x="8928" y="20255"/>
                  <a:pt x="7768" y="19778"/>
                  <a:pt x="6707" y="19115"/>
                </a:cubicBezTo>
                <a:cubicBezTo>
                  <a:pt x="4293" y="17607"/>
                  <a:pt x="2416" y="15122"/>
                  <a:pt x="1530" y="12319"/>
                </a:cubicBezTo>
                <a:cubicBezTo>
                  <a:pt x="1603" y="11548"/>
                  <a:pt x="1751" y="10733"/>
                  <a:pt x="1974" y="9863"/>
                </a:cubicBezTo>
                <a:cubicBezTo>
                  <a:pt x="2383" y="8261"/>
                  <a:pt x="2929" y="6964"/>
                  <a:pt x="3534" y="5917"/>
                </a:cubicBezTo>
                <a:cubicBezTo>
                  <a:pt x="4271" y="4925"/>
                  <a:pt x="5185" y="4035"/>
                  <a:pt x="6228" y="3296"/>
                </a:cubicBezTo>
                <a:cubicBezTo>
                  <a:pt x="7401" y="2464"/>
                  <a:pt x="9518" y="1327"/>
                  <a:pt x="11543" y="1030"/>
                </a:cubicBezTo>
                <a:cubicBezTo>
                  <a:pt x="11634" y="1028"/>
                  <a:pt x="11726" y="1027"/>
                  <a:pt x="11817" y="1027"/>
                </a:cubicBezTo>
                <a:close/>
                <a:moveTo>
                  <a:pt x="21994" y="13724"/>
                </a:moveTo>
                <a:lnTo>
                  <a:pt x="21994" y="13724"/>
                </a:lnTo>
                <a:cubicBezTo>
                  <a:pt x="21971" y="13938"/>
                  <a:pt x="21939" y="14149"/>
                  <a:pt x="21898" y="14355"/>
                </a:cubicBezTo>
                <a:cubicBezTo>
                  <a:pt x="21371" y="16967"/>
                  <a:pt x="19148" y="19294"/>
                  <a:pt x="16234" y="20284"/>
                </a:cubicBezTo>
                <a:cubicBezTo>
                  <a:pt x="15474" y="20542"/>
                  <a:pt x="14685" y="20710"/>
                  <a:pt x="13887" y="20791"/>
                </a:cubicBezTo>
                <a:cubicBezTo>
                  <a:pt x="14434" y="20637"/>
                  <a:pt x="14977" y="20446"/>
                  <a:pt x="15517" y="20217"/>
                </a:cubicBezTo>
                <a:cubicBezTo>
                  <a:pt x="17520" y="19367"/>
                  <a:pt x="19220" y="18096"/>
                  <a:pt x="20437" y="16544"/>
                </a:cubicBezTo>
                <a:cubicBezTo>
                  <a:pt x="21116" y="15676"/>
                  <a:pt x="21642" y="14720"/>
                  <a:pt x="21994" y="13724"/>
                </a:cubicBezTo>
                <a:close/>
                <a:moveTo>
                  <a:pt x="1528" y="14452"/>
                </a:moveTo>
                <a:lnTo>
                  <a:pt x="1528" y="14452"/>
                </a:lnTo>
                <a:cubicBezTo>
                  <a:pt x="1851" y="15825"/>
                  <a:pt x="2480" y="17094"/>
                  <a:pt x="3368" y="18128"/>
                </a:cubicBezTo>
                <a:cubicBezTo>
                  <a:pt x="4431" y="19368"/>
                  <a:pt x="5919" y="20311"/>
                  <a:pt x="7585" y="20821"/>
                </a:cubicBezTo>
                <a:cubicBezTo>
                  <a:pt x="7104" y="20805"/>
                  <a:pt x="6640" y="20744"/>
                  <a:pt x="6193" y="20642"/>
                </a:cubicBezTo>
                <a:cubicBezTo>
                  <a:pt x="6147" y="20631"/>
                  <a:pt x="6099" y="20619"/>
                  <a:pt x="6053" y="20607"/>
                </a:cubicBezTo>
                <a:cubicBezTo>
                  <a:pt x="4879" y="20152"/>
                  <a:pt x="3862" y="19443"/>
                  <a:pt x="3122" y="18536"/>
                </a:cubicBezTo>
                <a:cubicBezTo>
                  <a:pt x="2239" y="17454"/>
                  <a:pt x="1688" y="16044"/>
                  <a:pt x="1528" y="14452"/>
                </a:cubicBezTo>
                <a:close/>
                <a:moveTo>
                  <a:pt x="1511" y="12528"/>
                </a:moveTo>
                <a:cubicBezTo>
                  <a:pt x="2426" y="15273"/>
                  <a:pt x="4285" y="17699"/>
                  <a:pt x="6663" y="19184"/>
                </a:cubicBezTo>
                <a:cubicBezTo>
                  <a:pt x="7685" y="19821"/>
                  <a:pt x="8796" y="20288"/>
                  <a:pt x="9943" y="20579"/>
                </a:cubicBezTo>
                <a:cubicBezTo>
                  <a:pt x="9225" y="20739"/>
                  <a:pt x="8542" y="20821"/>
                  <a:pt x="7892" y="20824"/>
                </a:cubicBezTo>
                <a:cubicBezTo>
                  <a:pt x="6127" y="20340"/>
                  <a:pt x="4542" y="19373"/>
                  <a:pt x="3429" y="18075"/>
                </a:cubicBezTo>
                <a:cubicBezTo>
                  <a:pt x="2418" y="16896"/>
                  <a:pt x="1746" y="15410"/>
                  <a:pt x="1485" y="13811"/>
                </a:cubicBezTo>
                <a:cubicBezTo>
                  <a:pt x="1470" y="13397"/>
                  <a:pt x="1479" y="12970"/>
                  <a:pt x="1511" y="12528"/>
                </a:cubicBezTo>
                <a:close/>
                <a:moveTo>
                  <a:pt x="20953" y="11376"/>
                </a:moveTo>
                <a:lnTo>
                  <a:pt x="20953" y="11376"/>
                </a:lnTo>
                <a:cubicBezTo>
                  <a:pt x="20969" y="12205"/>
                  <a:pt x="20870" y="13003"/>
                  <a:pt x="20652" y="13750"/>
                </a:cubicBezTo>
                <a:cubicBezTo>
                  <a:pt x="19875" y="16433"/>
                  <a:pt x="17490" y="18760"/>
                  <a:pt x="14112" y="20133"/>
                </a:cubicBezTo>
                <a:cubicBezTo>
                  <a:pt x="13399" y="20424"/>
                  <a:pt x="12698" y="20655"/>
                  <a:pt x="12011" y="20825"/>
                </a:cubicBezTo>
                <a:cubicBezTo>
                  <a:pt x="11437" y="20786"/>
                  <a:pt x="10865" y="20704"/>
                  <a:pt x="10300" y="20579"/>
                </a:cubicBezTo>
                <a:cubicBezTo>
                  <a:pt x="10954" y="20415"/>
                  <a:pt x="11637" y="20189"/>
                  <a:pt x="12351" y="19898"/>
                </a:cubicBezTo>
                <a:cubicBezTo>
                  <a:pt x="14799" y="18907"/>
                  <a:pt x="18115" y="17011"/>
                  <a:pt x="20027" y="13603"/>
                </a:cubicBezTo>
                <a:cubicBezTo>
                  <a:pt x="20422" y="12897"/>
                  <a:pt x="20732" y="12148"/>
                  <a:pt x="20953" y="11376"/>
                </a:cubicBezTo>
                <a:close/>
                <a:moveTo>
                  <a:pt x="21312" y="9376"/>
                </a:moveTo>
                <a:cubicBezTo>
                  <a:pt x="21857" y="10799"/>
                  <a:pt x="22094" y="12141"/>
                  <a:pt x="22021" y="13381"/>
                </a:cubicBezTo>
                <a:cubicBezTo>
                  <a:pt x="21674" y="14480"/>
                  <a:pt x="21116" y="15541"/>
                  <a:pt x="20370" y="16494"/>
                </a:cubicBezTo>
                <a:cubicBezTo>
                  <a:pt x="19164" y="18037"/>
                  <a:pt x="17474" y="19298"/>
                  <a:pt x="15484" y="20143"/>
                </a:cubicBezTo>
                <a:cubicBezTo>
                  <a:pt x="14802" y="20431"/>
                  <a:pt x="14112" y="20662"/>
                  <a:pt x="13422" y="20829"/>
                </a:cubicBezTo>
                <a:cubicBezTo>
                  <a:pt x="13204" y="20843"/>
                  <a:pt x="12985" y="20849"/>
                  <a:pt x="12767" y="20849"/>
                </a:cubicBezTo>
                <a:cubicBezTo>
                  <a:pt x="12605" y="20849"/>
                  <a:pt x="12443" y="20846"/>
                  <a:pt x="12281" y="20839"/>
                </a:cubicBezTo>
                <a:cubicBezTo>
                  <a:pt x="12891" y="20677"/>
                  <a:pt x="13512" y="20466"/>
                  <a:pt x="14142" y="20209"/>
                </a:cubicBezTo>
                <a:cubicBezTo>
                  <a:pt x="17543" y="18826"/>
                  <a:pt x="19945" y="16479"/>
                  <a:pt x="20730" y="13772"/>
                </a:cubicBezTo>
                <a:cubicBezTo>
                  <a:pt x="20973" y="12936"/>
                  <a:pt x="21069" y="12038"/>
                  <a:pt x="21024" y="11105"/>
                </a:cubicBezTo>
                <a:cubicBezTo>
                  <a:pt x="21170" y="10538"/>
                  <a:pt x="21266" y="9960"/>
                  <a:pt x="21312" y="9376"/>
                </a:cubicBezTo>
                <a:close/>
                <a:moveTo>
                  <a:pt x="10121" y="20624"/>
                </a:moveTo>
                <a:cubicBezTo>
                  <a:pt x="10658" y="20751"/>
                  <a:pt x="11202" y="20838"/>
                  <a:pt x="11749" y="20887"/>
                </a:cubicBezTo>
                <a:cubicBezTo>
                  <a:pt x="11124" y="21028"/>
                  <a:pt x="10509" y="21118"/>
                  <a:pt x="9911" y="21157"/>
                </a:cubicBezTo>
                <a:cubicBezTo>
                  <a:pt x="9633" y="21140"/>
                  <a:pt x="9357" y="21113"/>
                  <a:pt x="9084" y="21072"/>
                </a:cubicBezTo>
                <a:cubicBezTo>
                  <a:pt x="8780" y="21029"/>
                  <a:pt x="8481" y="20971"/>
                  <a:pt x="8185" y="20900"/>
                </a:cubicBezTo>
                <a:cubicBezTo>
                  <a:pt x="8801" y="20875"/>
                  <a:pt x="9446" y="20784"/>
                  <a:pt x="10121" y="20624"/>
                </a:cubicBezTo>
                <a:close/>
                <a:moveTo>
                  <a:pt x="12017" y="20907"/>
                </a:moveTo>
                <a:cubicBezTo>
                  <a:pt x="12262" y="20923"/>
                  <a:pt x="12508" y="20932"/>
                  <a:pt x="12752" y="20932"/>
                </a:cubicBezTo>
                <a:cubicBezTo>
                  <a:pt x="12829" y="20932"/>
                  <a:pt x="12906" y="20931"/>
                  <a:pt x="12982" y="20929"/>
                </a:cubicBezTo>
                <a:lnTo>
                  <a:pt x="12982" y="20929"/>
                </a:lnTo>
                <a:cubicBezTo>
                  <a:pt x="12169" y="21098"/>
                  <a:pt x="11357" y="21178"/>
                  <a:pt x="10556" y="21178"/>
                </a:cubicBezTo>
                <a:cubicBezTo>
                  <a:pt x="11035" y="21120"/>
                  <a:pt x="11523" y="21029"/>
                  <a:pt x="12017" y="20907"/>
                </a:cubicBezTo>
                <a:close/>
                <a:moveTo>
                  <a:pt x="6662" y="20817"/>
                </a:moveTo>
                <a:lnTo>
                  <a:pt x="6662" y="20817"/>
                </a:lnTo>
                <a:cubicBezTo>
                  <a:pt x="7056" y="20879"/>
                  <a:pt x="7463" y="20908"/>
                  <a:pt x="7883" y="20908"/>
                </a:cubicBezTo>
                <a:cubicBezTo>
                  <a:pt x="8271" y="21014"/>
                  <a:pt x="8670" y="21097"/>
                  <a:pt x="9073" y="21155"/>
                </a:cubicBezTo>
                <a:cubicBezTo>
                  <a:pt x="9139" y="21165"/>
                  <a:pt x="9204" y="21173"/>
                  <a:pt x="9269" y="21182"/>
                </a:cubicBezTo>
                <a:cubicBezTo>
                  <a:pt x="9259" y="21182"/>
                  <a:pt x="9249" y="21182"/>
                  <a:pt x="9239" y="21182"/>
                </a:cubicBezTo>
                <a:cubicBezTo>
                  <a:pt x="8922" y="21182"/>
                  <a:pt x="8607" y="21166"/>
                  <a:pt x="8298" y="21136"/>
                </a:cubicBezTo>
                <a:cubicBezTo>
                  <a:pt x="7733" y="21082"/>
                  <a:pt x="7185" y="20974"/>
                  <a:pt x="6662" y="20817"/>
                </a:cubicBezTo>
                <a:close/>
                <a:moveTo>
                  <a:pt x="11958" y="1"/>
                </a:moveTo>
                <a:cubicBezTo>
                  <a:pt x="10574" y="1"/>
                  <a:pt x="9127" y="234"/>
                  <a:pt x="7677" y="696"/>
                </a:cubicBezTo>
                <a:cubicBezTo>
                  <a:pt x="4868" y="1591"/>
                  <a:pt x="2756" y="3189"/>
                  <a:pt x="1728" y="5196"/>
                </a:cubicBezTo>
                <a:cubicBezTo>
                  <a:pt x="1223" y="6185"/>
                  <a:pt x="947" y="7343"/>
                  <a:pt x="907" y="8591"/>
                </a:cubicBezTo>
                <a:cubicBezTo>
                  <a:pt x="108" y="10855"/>
                  <a:pt x="0" y="13234"/>
                  <a:pt x="628" y="15280"/>
                </a:cubicBezTo>
                <a:cubicBezTo>
                  <a:pt x="1447" y="17947"/>
                  <a:pt x="3555" y="20052"/>
                  <a:pt x="6027" y="20685"/>
                </a:cubicBezTo>
                <a:cubicBezTo>
                  <a:pt x="6733" y="20959"/>
                  <a:pt x="7497" y="21140"/>
                  <a:pt x="8290" y="21218"/>
                </a:cubicBezTo>
                <a:cubicBezTo>
                  <a:pt x="8599" y="21247"/>
                  <a:pt x="8913" y="21262"/>
                  <a:pt x="9231" y="21262"/>
                </a:cubicBezTo>
                <a:cubicBezTo>
                  <a:pt x="9457" y="21262"/>
                  <a:pt x="9683" y="21255"/>
                  <a:pt x="9914" y="21237"/>
                </a:cubicBezTo>
                <a:cubicBezTo>
                  <a:pt x="10143" y="21251"/>
                  <a:pt x="10374" y="21259"/>
                  <a:pt x="10606" y="21259"/>
                </a:cubicBezTo>
                <a:cubicBezTo>
                  <a:pt x="11538" y="21259"/>
                  <a:pt x="12489" y="21141"/>
                  <a:pt x="13437" y="20910"/>
                </a:cubicBezTo>
                <a:cubicBezTo>
                  <a:pt x="14399" y="20853"/>
                  <a:pt x="15349" y="20671"/>
                  <a:pt x="16262" y="20360"/>
                </a:cubicBezTo>
                <a:cubicBezTo>
                  <a:pt x="19202" y="19362"/>
                  <a:pt x="21447" y="17011"/>
                  <a:pt x="21980" y="14371"/>
                </a:cubicBezTo>
                <a:cubicBezTo>
                  <a:pt x="22043" y="14052"/>
                  <a:pt x="22086" y="13728"/>
                  <a:pt x="22106" y="13395"/>
                </a:cubicBezTo>
                <a:cubicBezTo>
                  <a:pt x="22372" y="12546"/>
                  <a:pt x="22514" y="11674"/>
                  <a:pt x="22521" y="10808"/>
                </a:cubicBezTo>
                <a:cubicBezTo>
                  <a:pt x="22534" y="8940"/>
                  <a:pt x="21926" y="7068"/>
                  <a:pt x="20794" y="5474"/>
                </a:cubicBezTo>
                <a:cubicBezTo>
                  <a:pt x="20590" y="4939"/>
                  <a:pt x="20333" y="4433"/>
                  <a:pt x="20024" y="3966"/>
                </a:cubicBezTo>
                <a:cubicBezTo>
                  <a:pt x="18822" y="2145"/>
                  <a:pt x="16786" y="798"/>
                  <a:pt x="14439" y="268"/>
                </a:cubicBezTo>
                <a:cubicBezTo>
                  <a:pt x="13645" y="90"/>
                  <a:pt x="12814" y="1"/>
                  <a:pt x="11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871350" y="4730500"/>
            <a:ext cx="259800" cy="259800"/>
          </a:xfrm>
          <a:custGeom>
            <a:avLst/>
            <a:gdLst/>
            <a:ahLst/>
            <a:cxnLst/>
            <a:rect l="l" t="t" r="r" b="b"/>
            <a:pathLst>
              <a:path w="10392" h="10392" extrusionOk="0">
                <a:moveTo>
                  <a:pt x="5197" y="0"/>
                </a:moveTo>
                <a:cubicBezTo>
                  <a:pt x="2327" y="0"/>
                  <a:pt x="1" y="2327"/>
                  <a:pt x="1" y="5196"/>
                </a:cubicBezTo>
                <a:cubicBezTo>
                  <a:pt x="1" y="6574"/>
                  <a:pt x="548" y="7895"/>
                  <a:pt x="1523" y="8870"/>
                </a:cubicBezTo>
                <a:cubicBezTo>
                  <a:pt x="2497" y="9844"/>
                  <a:pt x="3819" y="10391"/>
                  <a:pt x="5197" y="10391"/>
                </a:cubicBezTo>
                <a:cubicBezTo>
                  <a:pt x="6575" y="10391"/>
                  <a:pt x="7896" y="9844"/>
                  <a:pt x="8871" y="8870"/>
                </a:cubicBezTo>
                <a:cubicBezTo>
                  <a:pt x="9844" y="7895"/>
                  <a:pt x="10392" y="6574"/>
                  <a:pt x="10392" y="5196"/>
                </a:cubicBezTo>
                <a:cubicBezTo>
                  <a:pt x="10392" y="3818"/>
                  <a:pt x="9844" y="2496"/>
                  <a:pt x="8871" y="1522"/>
                </a:cubicBezTo>
                <a:cubicBezTo>
                  <a:pt x="7896" y="548"/>
                  <a:pt x="6575" y="0"/>
                  <a:pt x="5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Date Placeholder 5">
            <a:extLst>
              <a:ext uri="{FF2B5EF4-FFF2-40B4-BE49-F238E27FC236}">
                <a16:creationId xmlns:a16="http://schemas.microsoft.com/office/drawing/2014/main" id="{8FF90599-CAE6-CF41-2D58-58D31A5EC0ED}"/>
              </a:ext>
            </a:extLst>
          </p:cNvPr>
          <p:cNvSpPr>
            <a:spLocks noGrp="1"/>
          </p:cNvSpPr>
          <p:nvPr>
            <p:ph type="dt" sz="half" idx="10"/>
          </p:nvPr>
        </p:nvSpPr>
        <p:spPr>
          <a:xfrm>
            <a:off x="343324" y="3460271"/>
            <a:ext cx="2057400" cy="274637"/>
          </a:xfrm>
        </p:spPr>
        <p:txBody>
          <a:bodyPr/>
          <a:lstStyle/>
          <a:p>
            <a:fld id="{CAF345CA-E639-456C-86D6-0E0ACD3A78DB}" type="datetime1">
              <a:rPr lang="vi-VN" smtClean="0">
                <a:solidFill>
                  <a:schemeClr val="bg1">
                    <a:lumMod val="10000"/>
                  </a:schemeClr>
                </a:solidFill>
              </a:rPr>
              <a:t>22/05/2024</a:t>
            </a:fld>
            <a:endParaRPr lang="vi-VN">
              <a:solidFill>
                <a:schemeClr val="bg1">
                  <a:lumMod val="10000"/>
                </a:schemeClr>
              </a:solidFill>
            </a:endParaRPr>
          </a:p>
        </p:txBody>
      </p:sp>
      <p:sp>
        <p:nvSpPr>
          <p:cNvPr id="7" name="Slide Number Placeholder 6">
            <a:extLst>
              <a:ext uri="{FF2B5EF4-FFF2-40B4-BE49-F238E27FC236}">
                <a16:creationId xmlns:a16="http://schemas.microsoft.com/office/drawing/2014/main" id="{5E27FD8F-A20D-2642-0319-31F0635693D7}"/>
              </a:ext>
            </a:extLst>
          </p:cNvPr>
          <p:cNvSpPr>
            <a:spLocks noGrp="1"/>
          </p:cNvSpPr>
          <p:nvPr>
            <p:ph type="sldNum" sz="quarter" idx="12"/>
          </p:nvPr>
        </p:nvSpPr>
        <p:spPr>
          <a:xfrm>
            <a:off x="6595200" y="360897"/>
            <a:ext cx="2057400" cy="274637"/>
          </a:xfrm>
        </p:spPr>
        <p:txBody>
          <a:bodyPr/>
          <a:lstStyle/>
          <a:p>
            <a:fld id="{BE316380-BF92-4C1F-852B-AC6324F4B136}" type="slidenum">
              <a:rPr lang="vi-VN" smtClean="0">
                <a:solidFill>
                  <a:schemeClr val="bg1">
                    <a:lumMod val="10000"/>
                  </a:schemeClr>
                </a:solidFill>
              </a:rPr>
              <a:pPr/>
              <a:t>7</a:t>
            </a:fld>
            <a:endParaRPr lang="vi-VN">
              <a:solidFill>
                <a:schemeClr val="bg1">
                  <a:lumMod val="10000"/>
                </a:schemeClr>
              </a:solidFill>
            </a:endParaRPr>
          </a:p>
        </p:txBody>
      </p:sp>
    </p:spTree>
    <p:extLst>
      <p:ext uri="{BB962C8B-B14F-4D97-AF65-F5344CB8AC3E}">
        <p14:creationId xmlns:p14="http://schemas.microsoft.com/office/powerpoint/2010/main" val="912397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p:nvPr>
        </p:nvSpPr>
        <p:spPr>
          <a:xfrm>
            <a:off x="290509" y="226499"/>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CLIMATE CHANGE</a:t>
            </a:r>
            <a:endParaRPr/>
          </a:p>
        </p:txBody>
      </p:sp>
      <p:sp>
        <p:nvSpPr>
          <p:cNvPr id="483" name="Google Shape;483;p41"/>
          <p:cNvSpPr txBox="1">
            <a:spLocks noGrp="1"/>
          </p:cNvSpPr>
          <p:nvPr>
            <p:ph type="title" idx="2"/>
          </p:nvPr>
        </p:nvSpPr>
        <p:spPr>
          <a:xfrm>
            <a:off x="995905" y="983896"/>
            <a:ext cx="2985600" cy="3624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DEFINITION</a:t>
            </a:r>
            <a:endParaRPr sz="1600"/>
          </a:p>
        </p:txBody>
      </p:sp>
      <p:sp>
        <p:nvSpPr>
          <p:cNvPr id="484" name="Google Shape;484;p41"/>
          <p:cNvSpPr txBox="1">
            <a:spLocks noGrp="1"/>
          </p:cNvSpPr>
          <p:nvPr>
            <p:ph type="subTitle" idx="1"/>
          </p:nvPr>
        </p:nvSpPr>
        <p:spPr>
          <a:xfrm>
            <a:off x="995905" y="1339692"/>
            <a:ext cx="7198539" cy="454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What is Climate Changes?</a:t>
            </a:r>
          </a:p>
        </p:txBody>
      </p:sp>
      <p:grpSp>
        <p:nvGrpSpPr>
          <p:cNvPr id="512" name="Google Shape;512;p41"/>
          <p:cNvGrpSpPr/>
          <p:nvPr/>
        </p:nvGrpSpPr>
        <p:grpSpPr>
          <a:xfrm>
            <a:off x="290509" y="1153951"/>
            <a:ext cx="339563" cy="375904"/>
            <a:chOff x="5624203" y="1416843"/>
            <a:chExt cx="339563" cy="375904"/>
          </a:xfrm>
        </p:grpSpPr>
        <p:sp>
          <p:nvSpPr>
            <p:cNvPr id="513" name="Google Shape;513;p41"/>
            <p:cNvSpPr/>
            <p:nvPr/>
          </p:nvSpPr>
          <p:spPr>
            <a:xfrm>
              <a:off x="5624203" y="1416843"/>
              <a:ext cx="339563" cy="375904"/>
            </a:xfrm>
            <a:custGeom>
              <a:avLst/>
              <a:gdLst/>
              <a:ahLst/>
              <a:cxnLst/>
              <a:rect l="l" t="t" r="r" b="b"/>
              <a:pathLst>
                <a:path w="8755" h="9692" extrusionOk="0">
                  <a:moveTo>
                    <a:pt x="4380" y="281"/>
                  </a:moveTo>
                  <a:cubicBezTo>
                    <a:pt x="6637" y="281"/>
                    <a:pt x="8471" y="2116"/>
                    <a:pt x="8471" y="4373"/>
                  </a:cubicBezTo>
                  <a:cubicBezTo>
                    <a:pt x="8471" y="5667"/>
                    <a:pt x="7857" y="6881"/>
                    <a:pt x="6825" y="7652"/>
                  </a:cubicBezTo>
                  <a:lnTo>
                    <a:pt x="6783" y="7568"/>
                  </a:lnTo>
                  <a:cubicBezTo>
                    <a:pt x="6731" y="7466"/>
                    <a:pt x="6630" y="7403"/>
                    <a:pt x="6515" y="7403"/>
                  </a:cubicBezTo>
                  <a:cubicBezTo>
                    <a:pt x="6401" y="7403"/>
                    <a:pt x="6299" y="7466"/>
                    <a:pt x="6247" y="7568"/>
                  </a:cubicBezTo>
                  <a:lnTo>
                    <a:pt x="5957" y="8147"/>
                  </a:lnTo>
                  <a:cubicBezTo>
                    <a:pt x="5457" y="8358"/>
                    <a:pt x="4927" y="8463"/>
                    <a:pt x="4380" y="8463"/>
                  </a:cubicBezTo>
                  <a:cubicBezTo>
                    <a:pt x="2124" y="8463"/>
                    <a:pt x="288" y="6629"/>
                    <a:pt x="288" y="4373"/>
                  </a:cubicBezTo>
                  <a:cubicBezTo>
                    <a:pt x="288" y="2116"/>
                    <a:pt x="2123" y="281"/>
                    <a:pt x="4380" y="281"/>
                  </a:cubicBezTo>
                  <a:close/>
                  <a:moveTo>
                    <a:pt x="6515" y="7689"/>
                  </a:moveTo>
                  <a:cubicBezTo>
                    <a:pt x="6525" y="7689"/>
                    <a:pt x="6527" y="7694"/>
                    <a:pt x="6528" y="7697"/>
                  </a:cubicBezTo>
                  <a:lnTo>
                    <a:pt x="7372" y="9383"/>
                  </a:lnTo>
                  <a:cubicBezTo>
                    <a:pt x="7372" y="9387"/>
                    <a:pt x="7375" y="9392"/>
                    <a:pt x="7371" y="9398"/>
                  </a:cubicBezTo>
                  <a:cubicBezTo>
                    <a:pt x="7367" y="9406"/>
                    <a:pt x="7360" y="9406"/>
                    <a:pt x="7358" y="9406"/>
                  </a:cubicBezTo>
                  <a:lnTo>
                    <a:pt x="5671" y="9406"/>
                  </a:lnTo>
                  <a:cubicBezTo>
                    <a:pt x="5668" y="9406"/>
                    <a:pt x="5663" y="9406"/>
                    <a:pt x="5657" y="9398"/>
                  </a:cubicBezTo>
                  <a:cubicBezTo>
                    <a:pt x="5654" y="9392"/>
                    <a:pt x="5656" y="9387"/>
                    <a:pt x="5657" y="9384"/>
                  </a:cubicBezTo>
                  <a:lnTo>
                    <a:pt x="6188" y="8325"/>
                  </a:lnTo>
                  <a:lnTo>
                    <a:pt x="6501" y="7697"/>
                  </a:lnTo>
                  <a:cubicBezTo>
                    <a:pt x="6504" y="7694"/>
                    <a:pt x="6506" y="7689"/>
                    <a:pt x="6515" y="7689"/>
                  </a:cubicBezTo>
                  <a:close/>
                  <a:moveTo>
                    <a:pt x="4381" y="1"/>
                  </a:moveTo>
                  <a:cubicBezTo>
                    <a:pt x="3213" y="1"/>
                    <a:pt x="2115" y="455"/>
                    <a:pt x="1288" y="1282"/>
                  </a:cubicBezTo>
                  <a:cubicBezTo>
                    <a:pt x="470" y="2100"/>
                    <a:pt x="16" y="3186"/>
                    <a:pt x="8" y="4343"/>
                  </a:cubicBezTo>
                  <a:cubicBezTo>
                    <a:pt x="0" y="5510"/>
                    <a:pt x="460" y="6637"/>
                    <a:pt x="1283" y="7462"/>
                  </a:cubicBezTo>
                  <a:cubicBezTo>
                    <a:pt x="2110" y="8292"/>
                    <a:pt x="3212" y="8749"/>
                    <a:pt x="4381" y="8749"/>
                  </a:cubicBezTo>
                  <a:cubicBezTo>
                    <a:pt x="4860" y="8749"/>
                    <a:pt x="5325" y="8673"/>
                    <a:pt x="5772" y="8525"/>
                  </a:cubicBezTo>
                  <a:lnTo>
                    <a:pt x="5772" y="8525"/>
                  </a:lnTo>
                  <a:lnTo>
                    <a:pt x="5408" y="9253"/>
                  </a:lnTo>
                  <a:cubicBezTo>
                    <a:pt x="5367" y="9333"/>
                    <a:pt x="5362" y="9428"/>
                    <a:pt x="5398" y="9511"/>
                  </a:cubicBezTo>
                  <a:cubicBezTo>
                    <a:pt x="5446" y="9623"/>
                    <a:pt x="5553" y="9692"/>
                    <a:pt x="5672" y="9692"/>
                  </a:cubicBezTo>
                  <a:lnTo>
                    <a:pt x="7353" y="9692"/>
                  </a:lnTo>
                  <a:cubicBezTo>
                    <a:pt x="7442" y="9692"/>
                    <a:pt x="7530" y="9655"/>
                    <a:pt x="7588" y="9585"/>
                  </a:cubicBezTo>
                  <a:cubicBezTo>
                    <a:pt x="7666" y="9491"/>
                    <a:pt x="7679" y="9364"/>
                    <a:pt x="7626" y="9259"/>
                  </a:cubicBezTo>
                  <a:lnTo>
                    <a:pt x="6953" y="7913"/>
                  </a:lnTo>
                  <a:cubicBezTo>
                    <a:pt x="8083" y="7090"/>
                    <a:pt x="8754" y="5776"/>
                    <a:pt x="8754" y="4374"/>
                  </a:cubicBezTo>
                  <a:cubicBezTo>
                    <a:pt x="8754" y="3205"/>
                    <a:pt x="8299" y="2107"/>
                    <a:pt x="7474" y="1282"/>
                  </a:cubicBezTo>
                  <a:cubicBezTo>
                    <a:pt x="6648" y="455"/>
                    <a:pt x="5550" y="1"/>
                    <a:pt x="4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5871341" y="1736004"/>
              <a:ext cx="11054" cy="23232"/>
            </a:xfrm>
            <a:custGeom>
              <a:avLst/>
              <a:gdLst/>
              <a:ahLst/>
              <a:cxnLst/>
              <a:rect l="l" t="t" r="r" b="b"/>
              <a:pathLst>
                <a:path w="285" h="599" extrusionOk="0">
                  <a:moveTo>
                    <a:pt x="142" y="0"/>
                  </a:moveTo>
                  <a:cubicBezTo>
                    <a:pt x="136" y="0"/>
                    <a:pt x="130" y="1"/>
                    <a:pt x="124" y="1"/>
                  </a:cubicBezTo>
                  <a:cubicBezTo>
                    <a:pt x="54" y="9"/>
                    <a:pt x="1" y="75"/>
                    <a:pt x="1" y="148"/>
                  </a:cubicBezTo>
                  <a:lnTo>
                    <a:pt x="1" y="451"/>
                  </a:lnTo>
                  <a:cubicBezTo>
                    <a:pt x="1" y="523"/>
                    <a:pt x="54" y="588"/>
                    <a:pt x="124" y="597"/>
                  </a:cubicBezTo>
                  <a:cubicBezTo>
                    <a:pt x="130" y="598"/>
                    <a:pt x="136" y="598"/>
                    <a:pt x="142" y="598"/>
                  </a:cubicBezTo>
                  <a:cubicBezTo>
                    <a:pt x="220" y="598"/>
                    <a:pt x="285" y="535"/>
                    <a:pt x="285" y="456"/>
                  </a:cubicBezTo>
                  <a:lnTo>
                    <a:pt x="285" y="143"/>
                  </a:lnTo>
                  <a:cubicBezTo>
                    <a:pt x="285" y="64"/>
                    <a:pt x="220" y="0"/>
                    <a:pt x="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5871341" y="1763348"/>
              <a:ext cx="11054" cy="14079"/>
            </a:xfrm>
            <a:custGeom>
              <a:avLst/>
              <a:gdLst/>
              <a:ahLst/>
              <a:cxnLst/>
              <a:rect l="l" t="t" r="r" b="b"/>
              <a:pathLst>
                <a:path w="285" h="363" extrusionOk="0">
                  <a:moveTo>
                    <a:pt x="142" y="1"/>
                  </a:moveTo>
                  <a:cubicBezTo>
                    <a:pt x="136" y="1"/>
                    <a:pt x="130" y="1"/>
                    <a:pt x="124" y="2"/>
                  </a:cubicBezTo>
                  <a:cubicBezTo>
                    <a:pt x="54" y="9"/>
                    <a:pt x="1" y="76"/>
                    <a:pt x="1" y="148"/>
                  </a:cubicBezTo>
                  <a:lnTo>
                    <a:pt x="1" y="215"/>
                  </a:lnTo>
                  <a:cubicBezTo>
                    <a:pt x="1" y="288"/>
                    <a:pt x="54" y="352"/>
                    <a:pt x="124" y="362"/>
                  </a:cubicBezTo>
                  <a:cubicBezTo>
                    <a:pt x="130" y="363"/>
                    <a:pt x="136" y="363"/>
                    <a:pt x="142" y="363"/>
                  </a:cubicBezTo>
                  <a:cubicBezTo>
                    <a:pt x="220" y="363"/>
                    <a:pt x="285" y="299"/>
                    <a:pt x="285" y="220"/>
                  </a:cubicBezTo>
                  <a:lnTo>
                    <a:pt x="285" y="142"/>
                  </a:lnTo>
                  <a:cubicBezTo>
                    <a:pt x="285" y="64"/>
                    <a:pt x="220" y="1"/>
                    <a:pt x="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5764217" y="1556624"/>
              <a:ext cx="59690" cy="59729"/>
            </a:xfrm>
            <a:custGeom>
              <a:avLst/>
              <a:gdLst/>
              <a:ahLst/>
              <a:cxnLst/>
              <a:rect l="l" t="t" r="r" b="b"/>
              <a:pathLst>
                <a:path w="1539" h="1540" extrusionOk="0">
                  <a:moveTo>
                    <a:pt x="770" y="285"/>
                  </a:moveTo>
                  <a:cubicBezTo>
                    <a:pt x="1038" y="285"/>
                    <a:pt x="1255" y="502"/>
                    <a:pt x="1255" y="770"/>
                  </a:cubicBezTo>
                  <a:cubicBezTo>
                    <a:pt x="1255" y="1038"/>
                    <a:pt x="1038" y="1255"/>
                    <a:pt x="770" y="1255"/>
                  </a:cubicBezTo>
                  <a:cubicBezTo>
                    <a:pt x="502" y="1255"/>
                    <a:pt x="284" y="1038"/>
                    <a:pt x="284" y="770"/>
                  </a:cubicBezTo>
                  <a:cubicBezTo>
                    <a:pt x="284" y="502"/>
                    <a:pt x="502" y="285"/>
                    <a:pt x="770" y="285"/>
                  </a:cubicBezTo>
                  <a:close/>
                  <a:moveTo>
                    <a:pt x="770" y="1"/>
                  </a:moveTo>
                  <a:cubicBezTo>
                    <a:pt x="347" y="1"/>
                    <a:pt x="1" y="347"/>
                    <a:pt x="1" y="770"/>
                  </a:cubicBezTo>
                  <a:cubicBezTo>
                    <a:pt x="1" y="1193"/>
                    <a:pt x="347" y="1539"/>
                    <a:pt x="770" y="1539"/>
                  </a:cubicBezTo>
                  <a:cubicBezTo>
                    <a:pt x="1193" y="1539"/>
                    <a:pt x="1539" y="1193"/>
                    <a:pt x="1539" y="770"/>
                  </a:cubicBezTo>
                  <a:cubicBezTo>
                    <a:pt x="1539" y="347"/>
                    <a:pt x="1195"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5721670" y="1514077"/>
              <a:ext cx="144823" cy="144823"/>
            </a:xfrm>
            <a:custGeom>
              <a:avLst/>
              <a:gdLst/>
              <a:ahLst/>
              <a:cxnLst/>
              <a:rect l="l" t="t" r="r" b="b"/>
              <a:pathLst>
                <a:path w="3734" h="3734" extrusionOk="0">
                  <a:moveTo>
                    <a:pt x="1867" y="284"/>
                  </a:moveTo>
                  <a:cubicBezTo>
                    <a:pt x="2740" y="284"/>
                    <a:pt x="3449" y="993"/>
                    <a:pt x="3449" y="1867"/>
                  </a:cubicBezTo>
                  <a:cubicBezTo>
                    <a:pt x="3449" y="2739"/>
                    <a:pt x="2740" y="3450"/>
                    <a:pt x="1867" y="3450"/>
                  </a:cubicBezTo>
                  <a:cubicBezTo>
                    <a:pt x="993" y="3450"/>
                    <a:pt x="284" y="2739"/>
                    <a:pt x="284" y="1867"/>
                  </a:cubicBezTo>
                  <a:cubicBezTo>
                    <a:pt x="284" y="993"/>
                    <a:pt x="993" y="284"/>
                    <a:pt x="1867" y="284"/>
                  </a:cubicBezTo>
                  <a:close/>
                  <a:moveTo>
                    <a:pt x="1867" y="1"/>
                  </a:moveTo>
                  <a:cubicBezTo>
                    <a:pt x="838" y="1"/>
                    <a:pt x="0" y="838"/>
                    <a:pt x="0" y="1867"/>
                  </a:cubicBezTo>
                  <a:cubicBezTo>
                    <a:pt x="0" y="2896"/>
                    <a:pt x="838" y="3733"/>
                    <a:pt x="1867" y="3733"/>
                  </a:cubicBezTo>
                  <a:cubicBezTo>
                    <a:pt x="2895" y="3733"/>
                    <a:pt x="3733" y="2896"/>
                    <a:pt x="3733" y="1867"/>
                  </a:cubicBezTo>
                  <a:cubicBezTo>
                    <a:pt x="3733" y="838"/>
                    <a:pt x="2895" y="1"/>
                    <a:pt x="1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5714766" y="1454968"/>
              <a:ext cx="24822" cy="17647"/>
            </a:xfrm>
            <a:custGeom>
              <a:avLst/>
              <a:gdLst/>
              <a:ahLst/>
              <a:cxnLst/>
              <a:rect l="l" t="t" r="r" b="b"/>
              <a:pathLst>
                <a:path w="640" h="455" extrusionOk="0">
                  <a:moveTo>
                    <a:pt x="478" y="0"/>
                  </a:moveTo>
                  <a:cubicBezTo>
                    <a:pt x="457" y="0"/>
                    <a:pt x="435" y="5"/>
                    <a:pt x="415" y="15"/>
                  </a:cubicBezTo>
                  <a:cubicBezTo>
                    <a:pt x="304" y="69"/>
                    <a:pt x="194" y="128"/>
                    <a:pt x="89" y="193"/>
                  </a:cubicBezTo>
                  <a:cubicBezTo>
                    <a:pt x="22" y="233"/>
                    <a:pt x="0" y="321"/>
                    <a:pt x="41" y="388"/>
                  </a:cubicBezTo>
                  <a:cubicBezTo>
                    <a:pt x="68" y="431"/>
                    <a:pt x="115" y="455"/>
                    <a:pt x="163" y="455"/>
                  </a:cubicBezTo>
                  <a:cubicBezTo>
                    <a:pt x="188" y="455"/>
                    <a:pt x="214" y="448"/>
                    <a:pt x="236" y="434"/>
                  </a:cubicBezTo>
                  <a:cubicBezTo>
                    <a:pt x="336" y="376"/>
                    <a:pt x="437" y="321"/>
                    <a:pt x="539" y="270"/>
                  </a:cubicBezTo>
                  <a:cubicBezTo>
                    <a:pt x="610" y="236"/>
                    <a:pt x="639" y="152"/>
                    <a:pt x="605" y="80"/>
                  </a:cubicBezTo>
                  <a:cubicBezTo>
                    <a:pt x="580" y="30"/>
                    <a:pt x="530"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5654688" y="1474942"/>
              <a:ext cx="54415" cy="74428"/>
            </a:xfrm>
            <a:custGeom>
              <a:avLst/>
              <a:gdLst/>
              <a:ahLst/>
              <a:cxnLst/>
              <a:rect l="l" t="t" r="r" b="b"/>
              <a:pathLst>
                <a:path w="1403" h="1919" extrusionOk="0">
                  <a:moveTo>
                    <a:pt x="1243" y="0"/>
                  </a:moveTo>
                  <a:cubicBezTo>
                    <a:pt x="1210" y="0"/>
                    <a:pt x="1177" y="12"/>
                    <a:pt x="1150" y="35"/>
                  </a:cubicBezTo>
                  <a:cubicBezTo>
                    <a:pt x="624" y="488"/>
                    <a:pt x="233" y="1077"/>
                    <a:pt x="23" y="1734"/>
                  </a:cubicBezTo>
                  <a:cubicBezTo>
                    <a:pt x="0" y="1810"/>
                    <a:pt x="41" y="1889"/>
                    <a:pt x="116" y="1913"/>
                  </a:cubicBezTo>
                  <a:cubicBezTo>
                    <a:pt x="131" y="1917"/>
                    <a:pt x="145" y="1919"/>
                    <a:pt x="160" y="1919"/>
                  </a:cubicBezTo>
                  <a:cubicBezTo>
                    <a:pt x="221" y="1919"/>
                    <a:pt x="276" y="1881"/>
                    <a:pt x="295" y="1821"/>
                  </a:cubicBezTo>
                  <a:cubicBezTo>
                    <a:pt x="488" y="1211"/>
                    <a:pt x="848" y="668"/>
                    <a:pt x="1336" y="249"/>
                  </a:cubicBezTo>
                  <a:cubicBezTo>
                    <a:pt x="1395" y="197"/>
                    <a:pt x="1402" y="107"/>
                    <a:pt x="1351" y="48"/>
                  </a:cubicBezTo>
                  <a:cubicBezTo>
                    <a:pt x="1322" y="17"/>
                    <a:pt x="1283" y="0"/>
                    <a:pt x="1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5891858" y="1559920"/>
              <a:ext cx="35294" cy="35333"/>
            </a:xfrm>
            <a:custGeom>
              <a:avLst/>
              <a:gdLst/>
              <a:ahLst/>
              <a:cxnLst/>
              <a:rect l="l" t="t" r="r" b="b"/>
              <a:pathLst>
                <a:path w="910" h="911" extrusionOk="0">
                  <a:moveTo>
                    <a:pt x="626" y="285"/>
                  </a:moveTo>
                  <a:lnTo>
                    <a:pt x="626" y="626"/>
                  </a:lnTo>
                  <a:lnTo>
                    <a:pt x="285" y="626"/>
                  </a:lnTo>
                  <a:lnTo>
                    <a:pt x="285" y="285"/>
                  </a:lnTo>
                  <a:close/>
                  <a:moveTo>
                    <a:pt x="143" y="0"/>
                  </a:moveTo>
                  <a:cubicBezTo>
                    <a:pt x="65" y="0"/>
                    <a:pt x="0" y="64"/>
                    <a:pt x="0" y="143"/>
                  </a:cubicBezTo>
                  <a:lnTo>
                    <a:pt x="0" y="768"/>
                  </a:lnTo>
                  <a:cubicBezTo>
                    <a:pt x="1" y="847"/>
                    <a:pt x="65" y="911"/>
                    <a:pt x="143" y="911"/>
                  </a:cubicBezTo>
                  <a:lnTo>
                    <a:pt x="768" y="911"/>
                  </a:lnTo>
                  <a:cubicBezTo>
                    <a:pt x="845" y="911"/>
                    <a:pt x="910" y="847"/>
                    <a:pt x="910" y="768"/>
                  </a:cubicBezTo>
                  <a:lnTo>
                    <a:pt x="910" y="143"/>
                  </a:lnTo>
                  <a:cubicBezTo>
                    <a:pt x="910" y="65"/>
                    <a:pt x="848"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5885459" y="1602584"/>
              <a:ext cx="48287" cy="11015"/>
            </a:xfrm>
            <a:custGeom>
              <a:avLst/>
              <a:gdLst/>
              <a:ahLst/>
              <a:cxnLst/>
              <a:rect l="l" t="t" r="r" b="b"/>
              <a:pathLst>
                <a:path w="1245" h="284" extrusionOk="0">
                  <a:moveTo>
                    <a:pt x="158" y="1"/>
                  </a:moveTo>
                  <a:cubicBezTo>
                    <a:pt x="85" y="1"/>
                    <a:pt x="21" y="53"/>
                    <a:pt x="11" y="124"/>
                  </a:cubicBezTo>
                  <a:cubicBezTo>
                    <a:pt x="1" y="210"/>
                    <a:pt x="68" y="283"/>
                    <a:pt x="153" y="283"/>
                  </a:cubicBezTo>
                  <a:lnTo>
                    <a:pt x="1087" y="283"/>
                  </a:lnTo>
                  <a:cubicBezTo>
                    <a:pt x="1160" y="283"/>
                    <a:pt x="1225" y="231"/>
                    <a:pt x="1234" y="160"/>
                  </a:cubicBezTo>
                  <a:cubicBezTo>
                    <a:pt x="1245" y="74"/>
                    <a:pt x="1177"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2" name="Google Shape;522;p41"/>
          <p:cNvCxnSpPr>
            <a:cxnSpLocks/>
          </p:cNvCxnSpPr>
          <p:nvPr/>
        </p:nvCxnSpPr>
        <p:spPr>
          <a:xfrm>
            <a:off x="812988" y="1018554"/>
            <a:ext cx="0" cy="678628"/>
          </a:xfrm>
          <a:prstGeom prst="straightConnector1">
            <a:avLst/>
          </a:prstGeom>
          <a:noFill/>
          <a:ln w="28575" cap="flat" cmpd="sng">
            <a:solidFill>
              <a:schemeClr val="lt1"/>
            </a:solidFill>
            <a:prstDash val="solid"/>
            <a:round/>
            <a:headEnd type="none" w="med" len="med"/>
            <a:tailEnd type="none" w="med" len="med"/>
          </a:ln>
        </p:spPr>
      </p:cxnSp>
      <p:sp>
        <p:nvSpPr>
          <p:cNvPr id="18" name="Subtitle 17">
            <a:extLst>
              <a:ext uri="{FF2B5EF4-FFF2-40B4-BE49-F238E27FC236}">
                <a16:creationId xmlns:a16="http://schemas.microsoft.com/office/drawing/2014/main" id="{3B85EF88-E927-7D21-5EBB-12CC92522DEB}"/>
              </a:ext>
            </a:extLst>
          </p:cNvPr>
          <p:cNvSpPr>
            <a:spLocks noGrp="1"/>
          </p:cNvSpPr>
          <p:nvPr>
            <p:ph type="subTitle" idx="6"/>
          </p:nvPr>
        </p:nvSpPr>
        <p:spPr>
          <a:xfrm>
            <a:off x="290516" y="1944093"/>
            <a:ext cx="4925720" cy="2461652"/>
          </a:xfrm>
        </p:spPr>
        <p:txBody>
          <a:bodyPr/>
          <a:lstStyle/>
          <a:p>
            <a:pPr marL="285750" indent="-285750">
              <a:lnSpc>
                <a:spcPct val="150000"/>
              </a:lnSpc>
              <a:buClr>
                <a:schemeClr val="bg1"/>
              </a:buClr>
              <a:buFont typeface="Wingdings" panose="05000000000000000000" pitchFamily="2" charset="2"/>
              <a:buChar char="q"/>
            </a:pPr>
            <a:r>
              <a:rPr lang="en-US" sz="1400"/>
              <a:t>Refers to long-term changes in </a:t>
            </a:r>
            <a:r>
              <a:rPr lang="en-US" sz="1400" b="1"/>
              <a:t>temperatures</a:t>
            </a:r>
            <a:r>
              <a:rPr lang="en-US" sz="1400"/>
              <a:t> and </a:t>
            </a:r>
            <a:r>
              <a:rPr lang="en-US" sz="1400" b="1"/>
              <a:t>weather patterns </a:t>
            </a:r>
            <a:r>
              <a:rPr lang="en-US" sz="1400"/>
              <a:t>causings by naturally factors.</a:t>
            </a:r>
          </a:p>
          <a:p>
            <a:pPr marL="285750" indent="-285750">
              <a:lnSpc>
                <a:spcPct val="150000"/>
              </a:lnSpc>
              <a:buClr>
                <a:schemeClr val="bg1"/>
              </a:buClr>
              <a:buFont typeface="Wingdings" panose="05000000000000000000" pitchFamily="2" charset="2"/>
              <a:buChar char="q"/>
            </a:pPr>
            <a:r>
              <a:rPr lang="en-US" sz="1400"/>
              <a:t>Since the 1800s, human activities have become the primary driver of </a:t>
            </a:r>
            <a:r>
              <a:rPr lang="en-US" sz="1400" b="1"/>
              <a:t>climate change</a:t>
            </a:r>
            <a:r>
              <a:rPr lang="en-US" sz="1400"/>
              <a:t>, mainly through the burning of </a:t>
            </a:r>
            <a:r>
              <a:rPr lang="en-US" sz="1400" b="1"/>
              <a:t>fossil fuels </a:t>
            </a:r>
            <a:r>
              <a:rPr lang="en-US" sz="1400"/>
              <a:t>like coal, oil, and gas.</a:t>
            </a:r>
            <a:endParaRPr lang="vi-VN" sz="1400"/>
          </a:p>
        </p:txBody>
      </p:sp>
      <p:pic>
        <p:nvPicPr>
          <p:cNvPr id="5" name="Picture 4" descr="A group of different types of weather&#10;&#10;Description automatically generated">
            <a:hlinkClick r:id="rId3"/>
            <a:extLst>
              <a:ext uri="{FF2B5EF4-FFF2-40B4-BE49-F238E27FC236}">
                <a16:creationId xmlns:a16="http://schemas.microsoft.com/office/drawing/2014/main" id="{7EA24FA0-9398-5F8C-BBFA-21FD93DE406B}"/>
              </a:ext>
            </a:extLst>
          </p:cNvPr>
          <p:cNvPicPr>
            <a:picLocks noChangeAspect="1"/>
          </p:cNvPicPr>
          <p:nvPr/>
        </p:nvPicPr>
        <p:blipFill>
          <a:blip r:embed="rId4"/>
          <a:stretch>
            <a:fillRect/>
          </a:stretch>
        </p:blipFill>
        <p:spPr>
          <a:xfrm>
            <a:off x="5571393" y="511782"/>
            <a:ext cx="2759619" cy="4139429"/>
          </a:xfrm>
          <a:prstGeom prst="rect">
            <a:avLst/>
          </a:prstGeom>
        </p:spPr>
      </p:pic>
      <p:sp>
        <p:nvSpPr>
          <p:cNvPr id="7" name="Google Shape;415;p37">
            <a:hlinkClick r:id="rId3"/>
            <a:extLst>
              <a:ext uri="{FF2B5EF4-FFF2-40B4-BE49-F238E27FC236}">
                <a16:creationId xmlns:a16="http://schemas.microsoft.com/office/drawing/2014/main" id="{99CBD8E8-D3D8-7095-DCA0-DD94FD619A8E}"/>
              </a:ext>
            </a:extLst>
          </p:cNvPr>
          <p:cNvSpPr txBox="1">
            <a:spLocks/>
          </p:cNvSpPr>
          <p:nvPr/>
        </p:nvSpPr>
        <p:spPr>
          <a:xfrm rot="21599465">
            <a:off x="5485200" y="4651439"/>
            <a:ext cx="2932003" cy="366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loo 2"/>
              <a:buChar char="●"/>
              <a:defRPr sz="12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buFont typeface="Baloo 2"/>
              <a:buNone/>
            </a:pPr>
            <a:r>
              <a:rPr lang="en-US" sz="1400">
                <a:solidFill>
                  <a:schemeClr val="bg1"/>
                </a:solidFill>
              </a:rPr>
              <a:t>Fig 4. Impacts of Climate Changes</a:t>
            </a:r>
          </a:p>
        </p:txBody>
      </p:sp>
      <p:sp>
        <p:nvSpPr>
          <p:cNvPr id="9" name="Date Placeholder 8">
            <a:extLst>
              <a:ext uri="{FF2B5EF4-FFF2-40B4-BE49-F238E27FC236}">
                <a16:creationId xmlns:a16="http://schemas.microsoft.com/office/drawing/2014/main" id="{ACFC261A-EB2F-BC3F-4F61-FA4D4118F068}"/>
              </a:ext>
            </a:extLst>
          </p:cNvPr>
          <p:cNvSpPr>
            <a:spLocks noGrp="1"/>
          </p:cNvSpPr>
          <p:nvPr>
            <p:ph type="dt" sz="half" idx="10"/>
          </p:nvPr>
        </p:nvSpPr>
        <p:spPr/>
        <p:txBody>
          <a:bodyPr/>
          <a:lstStyle/>
          <a:p>
            <a:fld id="{D0BF5679-0088-4004-ABEA-D545A821C90C}" type="datetime1">
              <a:rPr lang="vi-VN" smtClean="0"/>
              <a:t>22/05/2024</a:t>
            </a:fld>
            <a:endParaRPr lang="vi-VN"/>
          </a:p>
        </p:txBody>
      </p:sp>
      <p:sp>
        <p:nvSpPr>
          <p:cNvPr id="10" name="Slide Number Placeholder 9">
            <a:extLst>
              <a:ext uri="{FF2B5EF4-FFF2-40B4-BE49-F238E27FC236}">
                <a16:creationId xmlns:a16="http://schemas.microsoft.com/office/drawing/2014/main" id="{3CC21900-1887-952A-5D6D-3E9081EAF3F6}"/>
              </a:ext>
            </a:extLst>
          </p:cNvPr>
          <p:cNvSpPr>
            <a:spLocks noGrp="1"/>
          </p:cNvSpPr>
          <p:nvPr>
            <p:ph type="sldNum" sz="quarter" idx="12"/>
          </p:nvPr>
        </p:nvSpPr>
        <p:spPr/>
        <p:txBody>
          <a:bodyPr/>
          <a:lstStyle/>
          <a:p>
            <a:fld id="{BE316380-BF92-4C1F-852B-AC6324F4B136}" type="slidenum">
              <a:rPr lang="vi-VN" smtClean="0"/>
              <a:pPr/>
              <a:t>8</a:t>
            </a:fld>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p:nvPr>
        </p:nvSpPr>
        <p:spPr>
          <a:xfrm>
            <a:off x="290509" y="226499"/>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CLIMATE CHANGE</a:t>
            </a:r>
            <a:endParaRPr/>
          </a:p>
        </p:txBody>
      </p:sp>
      <p:sp>
        <p:nvSpPr>
          <p:cNvPr id="483" name="Google Shape;483;p41"/>
          <p:cNvSpPr txBox="1">
            <a:spLocks noGrp="1"/>
          </p:cNvSpPr>
          <p:nvPr>
            <p:ph type="title" idx="2"/>
          </p:nvPr>
        </p:nvSpPr>
        <p:spPr>
          <a:xfrm>
            <a:off x="995905" y="983896"/>
            <a:ext cx="2985600" cy="3624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CURRENT SITUATION</a:t>
            </a:r>
            <a:endParaRPr sz="1600"/>
          </a:p>
        </p:txBody>
      </p:sp>
      <p:sp>
        <p:nvSpPr>
          <p:cNvPr id="484" name="Google Shape;484;p41"/>
          <p:cNvSpPr txBox="1">
            <a:spLocks noGrp="1"/>
          </p:cNvSpPr>
          <p:nvPr>
            <p:ph type="subTitle" idx="1"/>
          </p:nvPr>
        </p:nvSpPr>
        <p:spPr>
          <a:xfrm>
            <a:off x="995905" y="1339692"/>
            <a:ext cx="7198539" cy="454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How Climate Changes occurs now?</a:t>
            </a:r>
          </a:p>
        </p:txBody>
      </p:sp>
      <p:cxnSp>
        <p:nvCxnSpPr>
          <p:cNvPr id="522" name="Google Shape;522;p41"/>
          <p:cNvCxnSpPr>
            <a:cxnSpLocks/>
          </p:cNvCxnSpPr>
          <p:nvPr/>
        </p:nvCxnSpPr>
        <p:spPr>
          <a:xfrm>
            <a:off x="812988" y="1018554"/>
            <a:ext cx="0" cy="678628"/>
          </a:xfrm>
          <a:prstGeom prst="straightConnector1">
            <a:avLst/>
          </a:prstGeom>
          <a:noFill/>
          <a:ln w="28575" cap="flat" cmpd="sng">
            <a:solidFill>
              <a:schemeClr val="lt1"/>
            </a:solidFill>
            <a:prstDash val="solid"/>
            <a:round/>
            <a:headEnd type="none" w="med" len="med"/>
            <a:tailEnd type="none" w="med" len="med"/>
          </a:ln>
        </p:spPr>
      </p:cxnSp>
      <p:sp>
        <p:nvSpPr>
          <p:cNvPr id="18" name="Subtitle 17">
            <a:extLst>
              <a:ext uri="{FF2B5EF4-FFF2-40B4-BE49-F238E27FC236}">
                <a16:creationId xmlns:a16="http://schemas.microsoft.com/office/drawing/2014/main" id="{3B85EF88-E927-7D21-5EBB-12CC92522DEB}"/>
              </a:ext>
            </a:extLst>
          </p:cNvPr>
          <p:cNvSpPr>
            <a:spLocks noGrp="1"/>
          </p:cNvSpPr>
          <p:nvPr>
            <p:ph type="subTitle" idx="6"/>
          </p:nvPr>
        </p:nvSpPr>
        <p:spPr>
          <a:xfrm>
            <a:off x="290509" y="1944093"/>
            <a:ext cx="8159899" cy="2215511"/>
          </a:xfrm>
        </p:spPr>
        <p:txBody>
          <a:bodyPr/>
          <a:lstStyle/>
          <a:p>
            <a:pPr marL="285750" indent="-285750">
              <a:lnSpc>
                <a:spcPct val="150000"/>
              </a:lnSpc>
              <a:buClr>
                <a:schemeClr val="bg1"/>
              </a:buClr>
              <a:buFont typeface="Wingdings" panose="05000000000000000000" pitchFamily="2" charset="2"/>
              <a:buChar char="q"/>
            </a:pPr>
            <a:r>
              <a:rPr lang="en-US" sz="1400"/>
              <a:t>Tempeature of World is at least 1 degree Celsius above preindustrial level as of 2019.</a:t>
            </a:r>
          </a:p>
          <a:p>
            <a:pPr marL="285750" indent="-285750">
              <a:lnSpc>
                <a:spcPct val="150000"/>
              </a:lnSpc>
              <a:buClr>
                <a:schemeClr val="bg1"/>
              </a:buClr>
              <a:buFont typeface="Wingdings" panose="05000000000000000000" pitchFamily="2" charset="2"/>
              <a:buChar char="q"/>
            </a:pPr>
            <a:r>
              <a:rPr lang="en-US" sz="1400"/>
              <a:t>2/3 of the world's cities are located in areas at risk of sea level rise.</a:t>
            </a:r>
          </a:p>
          <a:p>
            <a:pPr marL="285750" indent="-285750">
              <a:lnSpc>
                <a:spcPct val="150000"/>
              </a:lnSpc>
              <a:buClr>
                <a:schemeClr val="bg1"/>
              </a:buClr>
              <a:buFont typeface="Wingdings" panose="05000000000000000000" pitchFamily="2" charset="2"/>
              <a:buChar char="q"/>
            </a:pPr>
            <a:r>
              <a:rPr lang="en-US" sz="1400"/>
              <a:t>Soil degradation affecting about 500 millions people and threatening 30% of food cultivated in the area. </a:t>
            </a:r>
          </a:p>
          <a:p>
            <a:pPr marL="285750" indent="-285750">
              <a:lnSpc>
                <a:spcPct val="150000"/>
              </a:lnSpc>
              <a:buClr>
                <a:schemeClr val="bg1"/>
              </a:buClr>
              <a:buFont typeface="Wingdings" panose="05000000000000000000" pitchFamily="2" charset="2"/>
              <a:buChar char="q"/>
            </a:pPr>
            <a:r>
              <a:rPr lang="en-US" sz="1400"/>
              <a:t>Climate change strengthens natural disasters, causing more damage to infrastructure and inhabitants.</a:t>
            </a:r>
          </a:p>
        </p:txBody>
      </p:sp>
      <p:grpSp>
        <p:nvGrpSpPr>
          <p:cNvPr id="3" name="Google Shape;1169;p54">
            <a:extLst>
              <a:ext uri="{FF2B5EF4-FFF2-40B4-BE49-F238E27FC236}">
                <a16:creationId xmlns:a16="http://schemas.microsoft.com/office/drawing/2014/main" id="{AB09AC10-81F4-05A8-A3DA-F9A726BCF063}"/>
              </a:ext>
            </a:extLst>
          </p:cNvPr>
          <p:cNvGrpSpPr/>
          <p:nvPr/>
        </p:nvGrpSpPr>
        <p:grpSpPr>
          <a:xfrm>
            <a:off x="290509" y="1201341"/>
            <a:ext cx="375788" cy="374508"/>
            <a:chOff x="3155266" y="2622009"/>
            <a:chExt cx="375788" cy="374508"/>
          </a:xfrm>
          <a:solidFill>
            <a:schemeClr val="bg1"/>
          </a:solidFill>
        </p:grpSpPr>
        <p:sp>
          <p:nvSpPr>
            <p:cNvPr id="4" name="Google Shape;1170;p54">
              <a:extLst>
                <a:ext uri="{FF2B5EF4-FFF2-40B4-BE49-F238E27FC236}">
                  <a16:creationId xmlns:a16="http://schemas.microsoft.com/office/drawing/2014/main" id="{F8FEBD76-3756-F6E0-99CD-62873EB8DBB7}"/>
                </a:ext>
              </a:extLst>
            </p:cNvPr>
            <p:cNvSpPr/>
            <p:nvPr/>
          </p:nvSpPr>
          <p:spPr>
            <a:xfrm>
              <a:off x="3467486" y="2658040"/>
              <a:ext cx="17570" cy="35256"/>
            </a:xfrm>
            <a:custGeom>
              <a:avLst/>
              <a:gdLst/>
              <a:ahLst/>
              <a:cxnLst/>
              <a:rect l="l" t="t" r="r" b="b"/>
              <a:pathLst>
                <a:path w="453" h="909" extrusionOk="0">
                  <a:moveTo>
                    <a:pt x="158" y="0"/>
                  </a:moveTo>
                  <a:cubicBezTo>
                    <a:pt x="85" y="0"/>
                    <a:pt x="21" y="53"/>
                    <a:pt x="11" y="125"/>
                  </a:cubicBezTo>
                  <a:cubicBezTo>
                    <a:pt x="1" y="210"/>
                    <a:pt x="68" y="284"/>
                    <a:pt x="153" y="284"/>
                  </a:cubicBezTo>
                  <a:lnTo>
                    <a:pt x="168" y="284"/>
                  </a:lnTo>
                  <a:lnTo>
                    <a:pt x="168" y="761"/>
                  </a:lnTo>
                  <a:cubicBezTo>
                    <a:pt x="168" y="834"/>
                    <a:pt x="220" y="898"/>
                    <a:pt x="291" y="907"/>
                  </a:cubicBezTo>
                  <a:cubicBezTo>
                    <a:pt x="297" y="908"/>
                    <a:pt x="303" y="909"/>
                    <a:pt x="309" y="909"/>
                  </a:cubicBezTo>
                  <a:cubicBezTo>
                    <a:pt x="386" y="909"/>
                    <a:pt x="450" y="845"/>
                    <a:pt x="450" y="766"/>
                  </a:cubicBezTo>
                  <a:lnTo>
                    <a:pt x="450" y="141"/>
                  </a:lnTo>
                  <a:cubicBezTo>
                    <a:pt x="452" y="82"/>
                    <a:pt x="413" y="26"/>
                    <a:pt x="352" y="5"/>
                  </a:cubicBezTo>
                  <a:cubicBezTo>
                    <a:pt x="339" y="1"/>
                    <a:pt x="324"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71;p54">
              <a:extLst>
                <a:ext uri="{FF2B5EF4-FFF2-40B4-BE49-F238E27FC236}">
                  <a16:creationId xmlns:a16="http://schemas.microsoft.com/office/drawing/2014/main" id="{32AB9F26-F497-A996-8757-4418D24F04D3}"/>
                </a:ext>
              </a:extLst>
            </p:cNvPr>
            <p:cNvSpPr/>
            <p:nvPr/>
          </p:nvSpPr>
          <p:spPr>
            <a:xfrm>
              <a:off x="3155266" y="2622009"/>
              <a:ext cx="375788" cy="374508"/>
            </a:xfrm>
            <a:custGeom>
              <a:avLst/>
              <a:gdLst/>
              <a:ahLst/>
              <a:cxnLst/>
              <a:rect l="l" t="t" r="r" b="b"/>
              <a:pathLst>
                <a:path w="9689" h="9656" extrusionOk="0">
                  <a:moveTo>
                    <a:pt x="8289" y="580"/>
                  </a:moveTo>
                  <a:cubicBezTo>
                    <a:pt x="8730" y="580"/>
                    <a:pt x="9089" y="938"/>
                    <a:pt x="9089" y="1377"/>
                  </a:cubicBezTo>
                  <a:cubicBezTo>
                    <a:pt x="9089" y="1818"/>
                    <a:pt x="8730" y="2175"/>
                    <a:pt x="8289" y="2175"/>
                  </a:cubicBezTo>
                  <a:cubicBezTo>
                    <a:pt x="7849" y="2175"/>
                    <a:pt x="7491" y="1818"/>
                    <a:pt x="7491" y="1377"/>
                  </a:cubicBezTo>
                  <a:cubicBezTo>
                    <a:pt x="7491" y="938"/>
                    <a:pt x="7849" y="580"/>
                    <a:pt x="8289" y="580"/>
                  </a:cubicBezTo>
                  <a:close/>
                  <a:moveTo>
                    <a:pt x="3256" y="2159"/>
                  </a:moveTo>
                  <a:cubicBezTo>
                    <a:pt x="3719" y="2159"/>
                    <a:pt x="4093" y="2538"/>
                    <a:pt x="4066" y="3001"/>
                  </a:cubicBezTo>
                  <a:cubicBezTo>
                    <a:pt x="4042" y="3418"/>
                    <a:pt x="3695" y="3749"/>
                    <a:pt x="3271" y="3749"/>
                  </a:cubicBezTo>
                  <a:lnTo>
                    <a:pt x="2963" y="3749"/>
                  </a:lnTo>
                  <a:cubicBezTo>
                    <a:pt x="2626" y="3749"/>
                    <a:pt x="2351" y="4024"/>
                    <a:pt x="2351" y="4361"/>
                  </a:cubicBezTo>
                  <a:lnTo>
                    <a:pt x="2351" y="4672"/>
                  </a:lnTo>
                  <a:cubicBezTo>
                    <a:pt x="2351" y="5112"/>
                    <a:pt x="1994" y="5471"/>
                    <a:pt x="1552" y="5471"/>
                  </a:cubicBezTo>
                  <a:lnTo>
                    <a:pt x="334" y="5471"/>
                  </a:lnTo>
                  <a:cubicBezTo>
                    <a:pt x="306" y="5261"/>
                    <a:pt x="290" y="5048"/>
                    <a:pt x="290" y="4832"/>
                  </a:cubicBezTo>
                  <a:cubicBezTo>
                    <a:pt x="290" y="3867"/>
                    <a:pt x="596" y="2934"/>
                    <a:pt x="1157" y="2159"/>
                  </a:cubicBezTo>
                  <a:close/>
                  <a:moveTo>
                    <a:pt x="6575" y="4335"/>
                  </a:moveTo>
                  <a:cubicBezTo>
                    <a:pt x="7016" y="4335"/>
                    <a:pt x="7363" y="4695"/>
                    <a:pt x="7361" y="5135"/>
                  </a:cubicBezTo>
                  <a:cubicBezTo>
                    <a:pt x="7360" y="5475"/>
                    <a:pt x="7635" y="5753"/>
                    <a:pt x="7975" y="5753"/>
                  </a:cubicBezTo>
                  <a:lnTo>
                    <a:pt x="8289" y="5753"/>
                  </a:lnTo>
                  <a:cubicBezTo>
                    <a:pt x="8471" y="5753"/>
                    <a:pt x="8619" y="5900"/>
                    <a:pt x="8619" y="6082"/>
                  </a:cubicBezTo>
                  <a:lnTo>
                    <a:pt x="8619" y="6238"/>
                  </a:lnTo>
                  <a:cubicBezTo>
                    <a:pt x="8619" y="6421"/>
                    <a:pt x="8472" y="6567"/>
                    <a:pt x="8289" y="6567"/>
                  </a:cubicBezTo>
                  <a:lnTo>
                    <a:pt x="7978" y="6567"/>
                  </a:lnTo>
                  <a:cubicBezTo>
                    <a:pt x="7639" y="6568"/>
                    <a:pt x="7366" y="6843"/>
                    <a:pt x="7366" y="7180"/>
                  </a:cubicBezTo>
                  <a:lnTo>
                    <a:pt x="7366" y="8627"/>
                  </a:lnTo>
                  <a:cubicBezTo>
                    <a:pt x="7295" y="8674"/>
                    <a:pt x="7223" y="8720"/>
                    <a:pt x="7150" y="8763"/>
                  </a:cubicBezTo>
                  <a:lnTo>
                    <a:pt x="6087" y="8763"/>
                  </a:lnTo>
                  <a:cubicBezTo>
                    <a:pt x="5907" y="8763"/>
                    <a:pt x="5759" y="8616"/>
                    <a:pt x="5759" y="8435"/>
                  </a:cubicBezTo>
                  <a:lnTo>
                    <a:pt x="5759" y="6859"/>
                  </a:lnTo>
                  <a:cubicBezTo>
                    <a:pt x="5759" y="6521"/>
                    <a:pt x="5485" y="6247"/>
                    <a:pt x="5147" y="6247"/>
                  </a:cubicBezTo>
                  <a:lnTo>
                    <a:pt x="4990" y="6247"/>
                  </a:lnTo>
                  <a:cubicBezTo>
                    <a:pt x="4810" y="6247"/>
                    <a:pt x="4662" y="6100"/>
                    <a:pt x="4662" y="5919"/>
                  </a:cubicBezTo>
                  <a:lnTo>
                    <a:pt x="4662" y="5134"/>
                  </a:lnTo>
                  <a:cubicBezTo>
                    <a:pt x="4662" y="4694"/>
                    <a:pt x="5019" y="4335"/>
                    <a:pt x="5461" y="4335"/>
                  </a:cubicBezTo>
                  <a:close/>
                  <a:moveTo>
                    <a:pt x="4843" y="1"/>
                  </a:moveTo>
                  <a:cubicBezTo>
                    <a:pt x="3654" y="1"/>
                    <a:pt x="2511" y="434"/>
                    <a:pt x="1623" y="1222"/>
                  </a:cubicBezTo>
                  <a:cubicBezTo>
                    <a:pt x="1565" y="1273"/>
                    <a:pt x="1560" y="1363"/>
                    <a:pt x="1611" y="1421"/>
                  </a:cubicBezTo>
                  <a:cubicBezTo>
                    <a:pt x="1639" y="1452"/>
                    <a:pt x="1678" y="1468"/>
                    <a:pt x="1716" y="1468"/>
                  </a:cubicBezTo>
                  <a:cubicBezTo>
                    <a:pt x="1750" y="1468"/>
                    <a:pt x="1784" y="1457"/>
                    <a:pt x="1811" y="1433"/>
                  </a:cubicBezTo>
                  <a:cubicBezTo>
                    <a:pt x="2647" y="692"/>
                    <a:pt x="3724" y="283"/>
                    <a:pt x="4843" y="283"/>
                  </a:cubicBezTo>
                  <a:cubicBezTo>
                    <a:pt x="5715" y="283"/>
                    <a:pt x="6557" y="527"/>
                    <a:pt x="7287" y="990"/>
                  </a:cubicBezTo>
                  <a:cubicBezTo>
                    <a:pt x="7237" y="1114"/>
                    <a:pt x="7210" y="1250"/>
                    <a:pt x="7210" y="1391"/>
                  </a:cubicBezTo>
                  <a:cubicBezTo>
                    <a:pt x="7210" y="1985"/>
                    <a:pt x="7695" y="2468"/>
                    <a:pt x="8292" y="2468"/>
                  </a:cubicBezTo>
                  <a:cubicBezTo>
                    <a:pt x="8435" y="2468"/>
                    <a:pt x="8569" y="2441"/>
                    <a:pt x="8694" y="2390"/>
                  </a:cubicBezTo>
                  <a:cubicBezTo>
                    <a:pt x="9159" y="3118"/>
                    <a:pt x="9405" y="3958"/>
                    <a:pt x="9405" y="4827"/>
                  </a:cubicBezTo>
                  <a:cubicBezTo>
                    <a:pt x="9405" y="6278"/>
                    <a:pt x="8717" y="7574"/>
                    <a:pt x="7650" y="8405"/>
                  </a:cubicBezTo>
                  <a:lnTo>
                    <a:pt x="7650" y="7178"/>
                  </a:lnTo>
                  <a:cubicBezTo>
                    <a:pt x="7650" y="6996"/>
                    <a:pt x="7797" y="6849"/>
                    <a:pt x="7978" y="6849"/>
                  </a:cubicBezTo>
                  <a:lnTo>
                    <a:pt x="8287" y="6849"/>
                  </a:lnTo>
                  <a:cubicBezTo>
                    <a:pt x="8625" y="6849"/>
                    <a:pt x="8899" y="6575"/>
                    <a:pt x="8899" y="6237"/>
                  </a:cubicBezTo>
                  <a:lnTo>
                    <a:pt x="8899" y="6083"/>
                  </a:lnTo>
                  <a:cubicBezTo>
                    <a:pt x="8899" y="5745"/>
                    <a:pt x="8625" y="5471"/>
                    <a:pt x="8287" y="5471"/>
                  </a:cubicBezTo>
                  <a:lnTo>
                    <a:pt x="7966" y="5471"/>
                  </a:lnTo>
                  <a:cubicBezTo>
                    <a:pt x="7785" y="5471"/>
                    <a:pt x="7638" y="5324"/>
                    <a:pt x="7638" y="5143"/>
                  </a:cubicBezTo>
                  <a:cubicBezTo>
                    <a:pt x="7639" y="4542"/>
                    <a:pt x="7150" y="4052"/>
                    <a:pt x="6548" y="4052"/>
                  </a:cubicBezTo>
                  <a:lnTo>
                    <a:pt x="5460" y="4052"/>
                  </a:lnTo>
                  <a:cubicBezTo>
                    <a:pt x="4862" y="4052"/>
                    <a:pt x="4376" y="4536"/>
                    <a:pt x="4376" y="5135"/>
                  </a:cubicBezTo>
                  <a:lnTo>
                    <a:pt x="4376" y="5920"/>
                  </a:lnTo>
                  <a:cubicBezTo>
                    <a:pt x="4376" y="6257"/>
                    <a:pt x="4651" y="6531"/>
                    <a:pt x="4988" y="6531"/>
                  </a:cubicBezTo>
                  <a:lnTo>
                    <a:pt x="5164" y="6531"/>
                  </a:lnTo>
                  <a:cubicBezTo>
                    <a:pt x="5346" y="6531"/>
                    <a:pt x="5492" y="6678"/>
                    <a:pt x="5492" y="6860"/>
                  </a:cubicBezTo>
                  <a:lnTo>
                    <a:pt x="5492" y="8526"/>
                  </a:lnTo>
                  <a:cubicBezTo>
                    <a:pt x="5492" y="8815"/>
                    <a:pt x="5726" y="9048"/>
                    <a:pt x="6015" y="9048"/>
                  </a:cubicBezTo>
                  <a:lnTo>
                    <a:pt x="6586" y="9048"/>
                  </a:lnTo>
                  <a:cubicBezTo>
                    <a:pt x="6050" y="9269"/>
                    <a:pt x="5463" y="9391"/>
                    <a:pt x="4849" y="9391"/>
                  </a:cubicBezTo>
                  <a:cubicBezTo>
                    <a:pt x="2646" y="9391"/>
                    <a:pt x="803" y="7828"/>
                    <a:pt x="372" y="5755"/>
                  </a:cubicBezTo>
                  <a:lnTo>
                    <a:pt x="1710" y="5755"/>
                  </a:lnTo>
                  <a:cubicBezTo>
                    <a:pt x="2221" y="5755"/>
                    <a:pt x="2634" y="5340"/>
                    <a:pt x="2634" y="4831"/>
                  </a:cubicBezTo>
                  <a:lnTo>
                    <a:pt x="2634" y="4361"/>
                  </a:lnTo>
                  <a:cubicBezTo>
                    <a:pt x="2634" y="4180"/>
                    <a:pt x="2781" y="4032"/>
                    <a:pt x="2962" y="4032"/>
                  </a:cubicBezTo>
                  <a:lnTo>
                    <a:pt x="3260" y="4032"/>
                  </a:lnTo>
                  <a:cubicBezTo>
                    <a:pt x="3880" y="4032"/>
                    <a:pt x="4390" y="3517"/>
                    <a:pt x="4357" y="2896"/>
                  </a:cubicBezTo>
                  <a:cubicBezTo>
                    <a:pt x="4326" y="2327"/>
                    <a:pt x="3853" y="1874"/>
                    <a:pt x="3277" y="1874"/>
                  </a:cubicBezTo>
                  <a:lnTo>
                    <a:pt x="1379" y="1874"/>
                  </a:lnTo>
                  <a:lnTo>
                    <a:pt x="1378" y="1872"/>
                  </a:lnTo>
                  <a:cubicBezTo>
                    <a:pt x="1456" y="1810"/>
                    <a:pt x="1447" y="1692"/>
                    <a:pt x="1363" y="1640"/>
                  </a:cubicBezTo>
                  <a:cubicBezTo>
                    <a:pt x="1341" y="1626"/>
                    <a:pt x="1316" y="1620"/>
                    <a:pt x="1292" y="1620"/>
                  </a:cubicBezTo>
                  <a:cubicBezTo>
                    <a:pt x="1250" y="1620"/>
                    <a:pt x="1208" y="1639"/>
                    <a:pt x="1179" y="1672"/>
                  </a:cubicBezTo>
                  <a:cubicBezTo>
                    <a:pt x="1107" y="1756"/>
                    <a:pt x="1037" y="1842"/>
                    <a:pt x="971" y="1930"/>
                  </a:cubicBezTo>
                  <a:cubicBezTo>
                    <a:pt x="968" y="1932"/>
                    <a:pt x="966" y="1937"/>
                    <a:pt x="965" y="1940"/>
                  </a:cubicBezTo>
                  <a:cubicBezTo>
                    <a:pt x="340" y="2770"/>
                    <a:pt x="1" y="3784"/>
                    <a:pt x="1" y="4829"/>
                  </a:cubicBezTo>
                  <a:cubicBezTo>
                    <a:pt x="1" y="6119"/>
                    <a:pt x="504" y="7331"/>
                    <a:pt x="1420" y="8242"/>
                  </a:cubicBezTo>
                  <a:cubicBezTo>
                    <a:pt x="2335" y="9153"/>
                    <a:pt x="3551" y="9656"/>
                    <a:pt x="4845" y="9656"/>
                  </a:cubicBezTo>
                  <a:cubicBezTo>
                    <a:pt x="6138" y="9656"/>
                    <a:pt x="7355" y="9153"/>
                    <a:pt x="8269" y="8242"/>
                  </a:cubicBezTo>
                  <a:cubicBezTo>
                    <a:pt x="9185" y="7331"/>
                    <a:pt x="9688" y="6118"/>
                    <a:pt x="9688" y="4829"/>
                  </a:cubicBezTo>
                  <a:cubicBezTo>
                    <a:pt x="9687" y="3911"/>
                    <a:pt x="9431" y="3023"/>
                    <a:pt x="8941" y="2253"/>
                  </a:cubicBezTo>
                  <a:cubicBezTo>
                    <a:pt x="9203" y="2057"/>
                    <a:pt x="9374" y="1745"/>
                    <a:pt x="9374" y="1392"/>
                  </a:cubicBezTo>
                  <a:cubicBezTo>
                    <a:pt x="9374" y="797"/>
                    <a:pt x="8889" y="315"/>
                    <a:pt x="8291" y="315"/>
                  </a:cubicBezTo>
                  <a:cubicBezTo>
                    <a:pt x="7937" y="315"/>
                    <a:pt x="7624" y="484"/>
                    <a:pt x="7427" y="744"/>
                  </a:cubicBezTo>
                  <a:cubicBezTo>
                    <a:pt x="6654" y="258"/>
                    <a:pt x="5763" y="1"/>
                    <a:pt x="48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72;p54">
              <a:extLst>
                <a:ext uri="{FF2B5EF4-FFF2-40B4-BE49-F238E27FC236}">
                  <a16:creationId xmlns:a16="http://schemas.microsoft.com/office/drawing/2014/main" id="{E9559A10-57FB-3ED9-AAE5-9F20BD74011D}"/>
                </a:ext>
              </a:extLst>
            </p:cNvPr>
            <p:cNvSpPr/>
            <p:nvPr/>
          </p:nvSpPr>
          <p:spPr>
            <a:xfrm>
              <a:off x="3239624" y="2876749"/>
              <a:ext cx="60931" cy="35256"/>
            </a:xfrm>
            <a:custGeom>
              <a:avLst/>
              <a:gdLst/>
              <a:ahLst/>
              <a:cxnLst/>
              <a:rect l="l" t="t" r="r" b="b"/>
              <a:pathLst>
                <a:path w="1571" h="909" extrusionOk="0">
                  <a:moveTo>
                    <a:pt x="1096" y="285"/>
                  </a:moveTo>
                  <a:cubicBezTo>
                    <a:pt x="1195" y="285"/>
                    <a:pt x="1274" y="368"/>
                    <a:pt x="1266" y="466"/>
                  </a:cubicBezTo>
                  <a:cubicBezTo>
                    <a:pt x="1261" y="558"/>
                    <a:pt x="1181" y="626"/>
                    <a:pt x="1090" y="626"/>
                  </a:cubicBezTo>
                  <a:lnTo>
                    <a:pt x="480" y="626"/>
                  </a:lnTo>
                  <a:cubicBezTo>
                    <a:pt x="390" y="626"/>
                    <a:pt x="309" y="558"/>
                    <a:pt x="304" y="466"/>
                  </a:cubicBezTo>
                  <a:cubicBezTo>
                    <a:pt x="298" y="368"/>
                    <a:pt x="377" y="285"/>
                    <a:pt x="474" y="285"/>
                  </a:cubicBezTo>
                  <a:close/>
                  <a:moveTo>
                    <a:pt x="473" y="0"/>
                  </a:moveTo>
                  <a:cubicBezTo>
                    <a:pt x="232" y="0"/>
                    <a:pt x="36" y="186"/>
                    <a:pt x="19" y="422"/>
                  </a:cubicBezTo>
                  <a:cubicBezTo>
                    <a:pt x="0" y="690"/>
                    <a:pt x="216" y="909"/>
                    <a:pt x="484" y="909"/>
                  </a:cubicBezTo>
                  <a:lnTo>
                    <a:pt x="1086" y="909"/>
                  </a:lnTo>
                  <a:cubicBezTo>
                    <a:pt x="1354" y="909"/>
                    <a:pt x="1570" y="690"/>
                    <a:pt x="1551" y="422"/>
                  </a:cubicBezTo>
                  <a:cubicBezTo>
                    <a:pt x="1534" y="186"/>
                    <a:pt x="1338" y="0"/>
                    <a:pt x="10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73;p54">
              <a:extLst>
                <a:ext uri="{FF2B5EF4-FFF2-40B4-BE49-F238E27FC236}">
                  <a16:creationId xmlns:a16="http://schemas.microsoft.com/office/drawing/2014/main" id="{CADCD4AB-4019-2E4B-8116-BB5D339E377F}"/>
                </a:ext>
              </a:extLst>
            </p:cNvPr>
            <p:cNvSpPr/>
            <p:nvPr/>
          </p:nvSpPr>
          <p:spPr>
            <a:xfrm>
              <a:off x="3351518" y="2693994"/>
              <a:ext cx="60931" cy="35256"/>
            </a:xfrm>
            <a:custGeom>
              <a:avLst/>
              <a:gdLst/>
              <a:ahLst/>
              <a:cxnLst/>
              <a:rect l="l" t="t" r="r" b="b"/>
              <a:pathLst>
                <a:path w="1571" h="909" extrusionOk="0">
                  <a:moveTo>
                    <a:pt x="1091" y="284"/>
                  </a:moveTo>
                  <a:cubicBezTo>
                    <a:pt x="1181" y="284"/>
                    <a:pt x="1262" y="353"/>
                    <a:pt x="1267" y="444"/>
                  </a:cubicBezTo>
                  <a:cubicBezTo>
                    <a:pt x="1274" y="543"/>
                    <a:pt x="1195" y="624"/>
                    <a:pt x="1097" y="624"/>
                  </a:cubicBezTo>
                  <a:lnTo>
                    <a:pt x="475" y="624"/>
                  </a:lnTo>
                  <a:cubicBezTo>
                    <a:pt x="377" y="624"/>
                    <a:pt x="298" y="543"/>
                    <a:pt x="305" y="444"/>
                  </a:cubicBezTo>
                  <a:cubicBezTo>
                    <a:pt x="310" y="353"/>
                    <a:pt x="390" y="284"/>
                    <a:pt x="481" y="284"/>
                  </a:cubicBezTo>
                  <a:close/>
                  <a:moveTo>
                    <a:pt x="485" y="0"/>
                  </a:moveTo>
                  <a:cubicBezTo>
                    <a:pt x="217" y="0"/>
                    <a:pt x="1" y="219"/>
                    <a:pt x="20" y="487"/>
                  </a:cubicBezTo>
                  <a:cubicBezTo>
                    <a:pt x="37" y="723"/>
                    <a:pt x="233" y="909"/>
                    <a:pt x="473" y="909"/>
                  </a:cubicBezTo>
                  <a:lnTo>
                    <a:pt x="1098" y="909"/>
                  </a:lnTo>
                  <a:cubicBezTo>
                    <a:pt x="1339" y="909"/>
                    <a:pt x="1535" y="723"/>
                    <a:pt x="1552" y="487"/>
                  </a:cubicBezTo>
                  <a:cubicBezTo>
                    <a:pt x="1571" y="219"/>
                    <a:pt x="1354" y="0"/>
                    <a:pt x="10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4;p54">
              <a:extLst>
                <a:ext uri="{FF2B5EF4-FFF2-40B4-BE49-F238E27FC236}">
                  <a16:creationId xmlns:a16="http://schemas.microsoft.com/office/drawing/2014/main" id="{A03FBB02-379E-7753-7769-5DA4DEA89578}"/>
                </a:ext>
              </a:extLst>
            </p:cNvPr>
            <p:cNvSpPr/>
            <p:nvPr/>
          </p:nvSpPr>
          <p:spPr>
            <a:xfrm>
              <a:off x="3422030" y="2730646"/>
              <a:ext cx="60892" cy="35294"/>
            </a:xfrm>
            <a:custGeom>
              <a:avLst/>
              <a:gdLst/>
              <a:ahLst/>
              <a:cxnLst/>
              <a:rect l="l" t="t" r="r" b="b"/>
              <a:pathLst>
                <a:path w="1570" h="910" extrusionOk="0">
                  <a:moveTo>
                    <a:pt x="1090" y="286"/>
                  </a:moveTo>
                  <a:cubicBezTo>
                    <a:pt x="1180" y="286"/>
                    <a:pt x="1262" y="354"/>
                    <a:pt x="1267" y="445"/>
                  </a:cubicBezTo>
                  <a:cubicBezTo>
                    <a:pt x="1273" y="544"/>
                    <a:pt x="1194" y="626"/>
                    <a:pt x="1097" y="626"/>
                  </a:cubicBezTo>
                  <a:lnTo>
                    <a:pt x="474" y="626"/>
                  </a:lnTo>
                  <a:cubicBezTo>
                    <a:pt x="376" y="626"/>
                    <a:pt x="297" y="544"/>
                    <a:pt x="304" y="445"/>
                  </a:cubicBezTo>
                  <a:cubicBezTo>
                    <a:pt x="309" y="354"/>
                    <a:pt x="390" y="286"/>
                    <a:pt x="481" y="286"/>
                  </a:cubicBezTo>
                  <a:close/>
                  <a:moveTo>
                    <a:pt x="484" y="1"/>
                  </a:moveTo>
                  <a:cubicBezTo>
                    <a:pt x="217" y="1"/>
                    <a:pt x="1" y="220"/>
                    <a:pt x="19" y="487"/>
                  </a:cubicBezTo>
                  <a:cubicBezTo>
                    <a:pt x="36" y="724"/>
                    <a:pt x="233" y="909"/>
                    <a:pt x="472" y="909"/>
                  </a:cubicBezTo>
                  <a:lnTo>
                    <a:pt x="1098" y="909"/>
                  </a:lnTo>
                  <a:cubicBezTo>
                    <a:pt x="1337" y="909"/>
                    <a:pt x="1535" y="724"/>
                    <a:pt x="1552" y="487"/>
                  </a:cubicBezTo>
                  <a:cubicBezTo>
                    <a:pt x="1570" y="220"/>
                    <a:pt x="1353" y="1"/>
                    <a:pt x="1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Date Placeholder 12">
            <a:extLst>
              <a:ext uri="{FF2B5EF4-FFF2-40B4-BE49-F238E27FC236}">
                <a16:creationId xmlns:a16="http://schemas.microsoft.com/office/drawing/2014/main" id="{AA865CBA-5A71-DDCE-0C32-E20FA7B74BE6}"/>
              </a:ext>
            </a:extLst>
          </p:cNvPr>
          <p:cNvSpPr>
            <a:spLocks noGrp="1"/>
          </p:cNvSpPr>
          <p:nvPr>
            <p:ph type="dt" sz="half" idx="10"/>
          </p:nvPr>
        </p:nvSpPr>
        <p:spPr/>
        <p:txBody>
          <a:bodyPr/>
          <a:lstStyle/>
          <a:p>
            <a:fld id="{4F4B70A1-C121-4746-BF6A-F015DC4501D5}" type="datetime1">
              <a:rPr lang="vi-VN" smtClean="0"/>
              <a:t>22/05/2024</a:t>
            </a:fld>
            <a:endParaRPr lang="vi-VN"/>
          </a:p>
        </p:txBody>
      </p:sp>
      <p:sp>
        <p:nvSpPr>
          <p:cNvPr id="14" name="Slide Number Placeholder 13">
            <a:extLst>
              <a:ext uri="{FF2B5EF4-FFF2-40B4-BE49-F238E27FC236}">
                <a16:creationId xmlns:a16="http://schemas.microsoft.com/office/drawing/2014/main" id="{5FCEA9B4-8CE1-D293-D54D-13E87F7F8C23}"/>
              </a:ext>
            </a:extLst>
          </p:cNvPr>
          <p:cNvSpPr>
            <a:spLocks noGrp="1"/>
          </p:cNvSpPr>
          <p:nvPr>
            <p:ph type="sldNum" sz="quarter" idx="12"/>
          </p:nvPr>
        </p:nvSpPr>
        <p:spPr/>
        <p:txBody>
          <a:bodyPr/>
          <a:lstStyle/>
          <a:p>
            <a:fld id="{BE316380-BF92-4C1F-852B-AC6324F4B136}" type="slidenum">
              <a:rPr lang="vi-VN" smtClean="0"/>
              <a:pPr/>
              <a:t>9</a:t>
            </a:fld>
            <a:endParaRPr lang="vi-VN"/>
          </a:p>
        </p:txBody>
      </p:sp>
    </p:spTree>
    <p:extLst>
      <p:ext uri="{BB962C8B-B14F-4D97-AF65-F5344CB8AC3E}">
        <p14:creationId xmlns:p14="http://schemas.microsoft.com/office/powerpoint/2010/main" val="103306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sponsible Cell Phone Use Awareness Campaign by Slidesgo">
  <a:themeElements>
    <a:clrScheme name="Simple Light">
      <a:dk1>
        <a:srgbClr val="353535"/>
      </a:dk1>
      <a:lt1>
        <a:srgbClr val="FBFBFB"/>
      </a:lt1>
      <a:dk2>
        <a:srgbClr val="F3F3F1"/>
      </a:dk2>
      <a:lt2>
        <a:srgbClr val="E0DFDD"/>
      </a:lt2>
      <a:accent1>
        <a:srgbClr val="AAAAA8"/>
      </a:accent1>
      <a:accent2>
        <a:srgbClr val="6B6B6B"/>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2091</Words>
  <Application>Microsoft Office PowerPoint</Application>
  <PresentationFormat>On-screen Show (16:9)</PresentationFormat>
  <Paragraphs>334</Paragraphs>
  <Slides>40</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MathJax_Math-italic</vt:lpstr>
      <vt:lpstr>Montserrat</vt:lpstr>
      <vt:lpstr>Times New Roman</vt:lpstr>
      <vt:lpstr>Segoe UI</vt:lpstr>
      <vt:lpstr>Montserrat ExtraBold</vt:lpstr>
      <vt:lpstr>Baloo 2</vt:lpstr>
      <vt:lpstr>MathJax_Main</vt:lpstr>
      <vt:lpstr>Wingdings</vt:lpstr>
      <vt:lpstr>Arial</vt:lpstr>
      <vt:lpstr>MathJax_Size2</vt:lpstr>
      <vt:lpstr>Responsible Cell Phone Use Awareness Campaign by Slidesgo</vt:lpstr>
      <vt:lpstr>DATA MINING ON CLIMATE CHANGE DATASET</vt:lpstr>
      <vt:lpstr>CHÂU THIÊN LONG - 21520331</vt:lpstr>
      <vt:lpstr>INTRODUCTION</vt:lpstr>
      <vt:lpstr>INTRODUCTION</vt:lpstr>
      <vt:lpstr>INTRODUCTION</vt:lpstr>
      <vt:lpstr>INTRODUCTION</vt:lpstr>
      <vt:lpstr>CLIMATE CHANGE</vt:lpstr>
      <vt:lpstr>CLIMATE CHANGE</vt:lpstr>
      <vt:lpstr>CLIMATE CHANGE</vt:lpstr>
      <vt:lpstr>CLIMATE CHANGE</vt:lpstr>
      <vt:lpstr>CLIMATE CHANGE</vt:lpstr>
      <vt:lpstr>CLIMATE CHANGE</vt:lpstr>
      <vt:lpstr>METHODOLOGY </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RESULT ANALYSIS </vt:lpstr>
      <vt:lpstr>RESULT ANALYSIS </vt:lpstr>
      <vt:lpstr>RESULT ANALYSIS </vt:lpstr>
      <vt:lpstr>RESULT ANALYSIS </vt:lpstr>
      <vt:lpstr>LIMITATIONS</vt:lpstr>
      <vt:lpstr>LIMITATIONS</vt:lpstr>
      <vt:lpstr>REFERENCES</vt:lpstr>
      <vt:lpstr>REFERENCES</vt:lpstr>
      <vt:lpstr>PROJECT WORK</vt:lpstr>
      <vt:lpstr>WORK SPLITTING TABLE</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RESPONSIBLE CELL PHONE USE AWARENESS CAMPAIGN</dc:title>
  <dc:creator>Thành Long</dc:creator>
  <cp:lastModifiedBy>Long Nguyen Thai Thanh</cp:lastModifiedBy>
  <cp:revision>2</cp:revision>
  <dcterms:modified xsi:type="dcterms:W3CDTF">2024-05-22T03:10:23Z</dcterms:modified>
</cp:coreProperties>
</file>